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1" r:id="rId5"/>
    <p:sldId id="272" r:id="rId6"/>
    <p:sldId id="273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4" r:id="rId16"/>
    <p:sldId id="270" r:id="rId17"/>
    <p:sldId id="280" r:id="rId18"/>
    <p:sldId id="282" r:id="rId19"/>
    <p:sldId id="281" r:id="rId20"/>
    <p:sldId id="277" r:id="rId21"/>
    <p:sldId id="276" r:id="rId22"/>
    <p:sldId id="27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75AB"/>
    <a:srgbClr val="97C840"/>
    <a:srgbClr val="EB8596"/>
    <a:srgbClr val="FFCC00"/>
    <a:srgbClr val="FFFF66"/>
    <a:srgbClr val="FDC6B5"/>
    <a:srgbClr val="428C38"/>
    <a:srgbClr val="EA0000"/>
    <a:srgbClr val="D76387"/>
    <a:srgbClr val="DB4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2" autoAdjust="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6292634151764"/>
          <c:y val="0.44336991105926526"/>
          <c:w val="0.87849810669184925"/>
          <c:h val="0.42639552395412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項目</c:v>
                </c:pt>
              </c:strCache>
            </c:strRef>
          </c:tx>
          <c:spPr>
            <a:solidFill>
              <a:srgbClr val="E76F83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7C84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1200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工作表1!$A$2:$A$7</c:f>
              <c:strCache>
                <c:ptCount val="6"/>
                <c:pt idx="0">
                  <c:v>財產清單</c:v>
                </c:pt>
                <c:pt idx="1">
                  <c:v>所得清單</c:v>
                </c:pt>
                <c:pt idx="2">
                  <c:v>房屋稅籍證明</c:v>
                </c:pt>
                <c:pt idx="3">
                  <c:v>補發當期繳款書</c:v>
                </c:pt>
                <c:pt idx="4">
                  <c:v>繳納證明</c:v>
                </c:pt>
                <c:pt idx="5">
                  <c:v>課稅明細表</c:v>
                </c:pt>
              </c:strCache>
            </c:strRef>
          </c:cat>
          <c:val>
            <c:numRef>
              <c:f>工作表1!$B$2:$B$7</c:f>
              <c:numCache>
                <c:formatCode>#,##0_ </c:formatCode>
                <c:ptCount val="6"/>
                <c:pt idx="0">
                  <c:v>44494</c:v>
                </c:pt>
                <c:pt idx="1">
                  <c:v>42055</c:v>
                </c:pt>
                <c:pt idx="2">
                  <c:v>8294</c:v>
                </c:pt>
                <c:pt idx="3">
                  <c:v>3814</c:v>
                </c:pt>
                <c:pt idx="4">
                  <c:v>3502</c:v>
                </c:pt>
                <c:pt idx="5">
                  <c:v>3274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392704"/>
        <c:axId val="41878272"/>
      </c:barChart>
      <c:catAx>
        <c:axId val="30392704"/>
        <c:scaling>
          <c:orientation val="minMax"/>
        </c:scaling>
        <c:delete val="1"/>
        <c:axPos val="b"/>
        <c:majorTickMark val="none"/>
        <c:minorTickMark val="none"/>
        <c:tickLblPos val="none"/>
        <c:crossAx val="41878272"/>
        <c:crosses val="autoZero"/>
        <c:auto val="1"/>
        <c:lblAlgn val="ctr"/>
        <c:lblOffset val="100"/>
        <c:noMultiLvlLbl val="0"/>
      </c:catAx>
      <c:valAx>
        <c:axId val="41878272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30392704"/>
        <c:crosses val="autoZero"/>
        <c:crossBetween val="between"/>
      </c:valAx>
      <c:spPr>
        <a:noFill/>
        <a:ln w="12700" cmpd="sng"/>
      </c:spPr>
    </c:plotArea>
    <c:legend>
      <c:legendPos val="b"/>
      <c:layout>
        <c:manualLayout>
          <c:xMode val="edge"/>
          <c:yMode val="edge"/>
          <c:x val="0.15370324474868419"/>
          <c:y val="0.88464487562011318"/>
          <c:w val="0.80715817900575149"/>
          <c:h val="5.1538594391143056E-2"/>
        </c:manualLayout>
      </c:layout>
      <c:overlay val="0"/>
      <c:txPr>
        <a:bodyPr/>
        <a:lstStyle/>
        <a:p>
          <a:pPr>
            <a:defRPr sz="1200"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B4505-4955-4191-AFE2-FAD7B57A076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215A093-BE43-452F-89EB-1B5E3074BBA8}">
      <dgm:prSet custT="1"/>
      <dgm:spPr>
        <a:solidFill>
          <a:srgbClr val="97C84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 u="none" dirty="0" smtClean="0">
              <a:latin typeface="微軟正黑體" pitchFamily="34" charset="-120"/>
              <a:ea typeface="微軟正黑體" pitchFamily="34" charset="-120"/>
            </a:rPr>
            <a:t>戶政</a:t>
          </a:r>
          <a:endParaRPr lang="zh-TW" altLang="en-US" sz="20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FD7117AD-7F82-4BEE-9DA7-BFED265AC36A}" type="parTrans" cxnId="{F92FDE73-2A6C-47AF-916A-E042BF777DCA}">
      <dgm:prSet/>
      <dgm:spPr/>
      <dgm:t>
        <a:bodyPr/>
        <a:lstStyle/>
        <a:p>
          <a:endParaRPr lang="zh-TW" altLang="en-US"/>
        </a:p>
      </dgm:t>
    </dgm:pt>
    <dgm:pt modelId="{CBD9EC65-DB19-4AA9-9063-93CDADF367AD}" type="sibTrans" cxnId="{F92FDE73-2A6C-47AF-916A-E042BF777DCA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B3E4E8DF-9430-4168-BF1C-CADCDC2C62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2000" b="1" u="none" dirty="0" smtClean="0">
              <a:latin typeface="微軟正黑體" pitchFamily="34" charset="-120"/>
              <a:ea typeface="微軟正黑體" pitchFamily="34" charset="-120"/>
            </a:rPr>
            <a:t>地政</a:t>
          </a:r>
          <a:endParaRPr lang="en-US" sz="20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7F376CAA-7DC0-4733-ACA5-E5A6DEFBCC5D}" type="parTrans" cxnId="{6E98BD14-04C8-447B-A701-D8C14E88F74A}">
      <dgm:prSet/>
      <dgm:spPr/>
      <dgm:t>
        <a:bodyPr/>
        <a:lstStyle/>
        <a:p>
          <a:endParaRPr lang="zh-TW" altLang="en-US"/>
        </a:p>
      </dgm:t>
    </dgm:pt>
    <dgm:pt modelId="{170E418C-82F7-4566-9B97-C5105E805A9E}" type="sibTrans" cxnId="{6E98BD14-04C8-447B-A701-D8C14E88F74A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D4B98586-E5F1-4506-BFE1-751034DBF0AD}">
      <dgm:prSet custT="1"/>
      <dgm:spPr>
        <a:solidFill>
          <a:srgbClr val="FFCC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2000" b="1" u="none" dirty="0" smtClean="0">
              <a:latin typeface="微軟正黑體" pitchFamily="34" charset="-120"/>
              <a:ea typeface="微軟正黑體" pitchFamily="34" charset="-120"/>
            </a:rPr>
            <a:t>稅務局</a:t>
          </a:r>
          <a:endParaRPr lang="en-US" sz="20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C183F22B-2B26-4BAB-8928-8799F8163AF7}" type="parTrans" cxnId="{5E4E9E4F-3AD4-40F4-B5D0-7E63862B3497}">
      <dgm:prSet/>
      <dgm:spPr/>
      <dgm:t>
        <a:bodyPr/>
        <a:lstStyle/>
        <a:p>
          <a:endParaRPr lang="zh-TW" altLang="en-US"/>
        </a:p>
      </dgm:t>
    </dgm:pt>
    <dgm:pt modelId="{7E0D5DDB-C617-43FA-A62C-6D79BFB20D20}" type="sibTrans" cxnId="{5E4E9E4F-3AD4-40F4-B5D0-7E63862B3497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0C19D835-3034-4297-9D29-F6587268D5C0}">
      <dgm:prSet custT="1"/>
      <dgm:spPr>
        <a:solidFill>
          <a:srgbClr val="EB859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2000" b="1" u="none" dirty="0" smtClean="0">
              <a:latin typeface="微軟正黑體" pitchFamily="34" charset="-120"/>
              <a:ea typeface="微軟正黑體" pitchFamily="34" charset="-120"/>
            </a:rPr>
            <a:t>監理所</a:t>
          </a:r>
          <a:endParaRPr lang="en-US" sz="20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7E501EE4-94FB-4288-840E-064503D66B9C}" type="parTrans" cxnId="{E492B7BE-1952-493D-A49C-18B287035FE6}">
      <dgm:prSet/>
      <dgm:spPr/>
      <dgm:t>
        <a:bodyPr/>
        <a:lstStyle/>
        <a:p>
          <a:endParaRPr lang="zh-TW" altLang="en-US"/>
        </a:p>
      </dgm:t>
    </dgm:pt>
    <dgm:pt modelId="{08012552-B3FC-4678-B67D-EFDE5FA317CF}" type="sibTrans" cxnId="{E492B7BE-1952-493D-A49C-18B287035FE6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B82FC559-BCFE-4EBC-99F4-1440E735D0D0}">
      <dgm:prSet custT="1"/>
      <dgm:spPr>
        <a:solidFill>
          <a:srgbClr val="8D75A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1600" b="1" u="none" dirty="0" smtClean="0">
              <a:latin typeface="微軟正黑體" pitchFamily="34" charset="-120"/>
              <a:ea typeface="微軟正黑體" pitchFamily="34" charset="-120"/>
            </a:rPr>
            <a:t>新竹</a:t>
          </a:r>
          <a:r>
            <a:rPr lang="zh-TW" altLang="en-US" sz="1600" b="1" u="none" dirty="0" smtClean="0">
              <a:latin typeface="微軟正黑體" pitchFamily="34" charset="-120"/>
              <a:ea typeface="微軟正黑體" pitchFamily="34" charset="-120"/>
            </a:rPr>
            <a:t>瓦</a:t>
          </a:r>
          <a:r>
            <a:rPr lang="zh-TW" sz="1600" b="1" u="none" dirty="0" smtClean="0">
              <a:latin typeface="微軟正黑體" pitchFamily="34" charset="-120"/>
              <a:ea typeface="微軟正黑體" pitchFamily="34" charset="-120"/>
            </a:rPr>
            <a:t>斯</a:t>
          </a:r>
          <a:endParaRPr lang="en-US" sz="16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016B98F7-A9DD-4954-84BE-C2305BA404E6}" type="parTrans" cxnId="{9AFB109C-2928-4672-8139-AB3BC998AC28}">
      <dgm:prSet/>
      <dgm:spPr/>
      <dgm:t>
        <a:bodyPr/>
        <a:lstStyle/>
        <a:p>
          <a:endParaRPr lang="zh-TW" altLang="en-US"/>
        </a:p>
      </dgm:t>
    </dgm:pt>
    <dgm:pt modelId="{4757CB12-4E4B-4255-B6AA-6BAF9CBE0B10}" type="sibTrans" cxnId="{9AFB109C-2928-4672-8139-AB3BC998AC28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A57D70F3-8A1D-4567-812D-B063BF20A462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2000" b="1" u="none" dirty="0" smtClean="0">
              <a:latin typeface="微軟正黑體" pitchFamily="34" charset="-120"/>
              <a:ea typeface="微軟正黑體" pitchFamily="34" charset="-120"/>
            </a:rPr>
            <a:t>台電</a:t>
          </a:r>
          <a:endParaRPr lang="en-US" sz="20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36A56FE9-466A-4D2A-9CBD-B0094F6464B3}" type="parTrans" cxnId="{9A3A29DB-290A-49E4-8381-A5E0B50B2F68}">
      <dgm:prSet/>
      <dgm:spPr/>
      <dgm:t>
        <a:bodyPr/>
        <a:lstStyle/>
        <a:p>
          <a:endParaRPr lang="zh-TW" altLang="en-US"/>
        </a:p>
      </dgm:t>
    </dgm:pt>
    <dgm:pt modelId="{9389D9DE-E934-4532-BBCC-65F7091081FD}" type="sibTrans" cxnId="{9A3A29DB-290A-49E4-8381-A5E0B50B2F68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9AB556DE-E0FB-43F2-A37B-09268D3D040B}">
      <dgm:prSet custT="1"/>
      <dgm:spPr>
        <a:solidFill>
          <a:schemeClr val="bg1">
            <a:lumMod val="6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1700" b="1" u="none" dirty="0" smtClean="0">
              <a:latin typeface="微軟正黑體" pitchFamily="34" charset="-120"/>
              <a:ea typeface="微軟正黑體" pitchFamily="34" charset="-120"/>
            </a:rPr>
            <a:t>自來水</a:t>
          </a:r>
          <a:endParaRPr lang="en-US" sz="17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653A782E-9029-4E0A-983B-4A2497FDD431}" type="parTrans" cxnId="{0391F4A2-471F-4515-A856-2B562C04C7D1}">
      <dgm:prSet/>
      <dgm:spPr/>
      <dgm:t>
        <a:bodyPr/>
        <a:lstStyle/>
        <a:p>
          <a:endParaRPr lang="zh-TW" altLang="en-US"/>
        </a:p>
      </dgm:t>
    </dgm:pt>
    <dgm:pt modelId="{55392EEF-FA9D-4C11-A8C3-C3963E55FF5F}" type="sibTrans" cxnId="{0391F4A2-471F-4515-A856-2B562C04C7D1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F7245456-E788-4257-8F79-C257A75673B6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1600" b="1" u="none" dirty="0" smtClean="0">
              <a:latin typeface="微軟正黑體" pitchFamily="34" charset="-120"/>
              <a:ea typeface="微軟正黑體" pitchFamily="34" charset="-120"/>
            </a:rPr>
            <a:t>中華電信</a:t>
          </a:r>
          <a:endParaRPr lang="en-US" sz="16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E947FE25-A232-446B-84C8-A31EDFF1DBAF}" type="parTrans" cxnId="{5534B111-654C-48BD-BD74-F7D3EB46D238}">
      <dgm:prSet/>
      <dgm:spPr/>
      <dgm:t>
        <a:bodyPr/>
        <a:lstStyle/>
        <a:p>
          <a:endParaRPr lang="zh-TW" altLang="en-US"/>
        </a:p>
      </dgm:t>
    </dgm:pt>
    <dgm:pt modelId="{916BD2C2-B882-42BE-B646-F41090EEDCFD}" type="sibTrans" cxnId="{5534B111-654C-48BD-BD74-F7D3EB46D238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CF77E0AE-685B-4136-A561-61F2A25DCDDD}">
      <dgm:prSet custT="1"/>
      <dgm:spPr>
        <a:solidFill>
          <a:srgbClr val="DB4D3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1400" b="1" u="none" dirty="0" smtClean="0">
              <a:latin typeface="微軟正黑體" pitchFamily="34" charset="-120"/>
              <a:ea typeface="微軟正黑體" pitchFamily="34" charset="-120"/>
            </a:rPr>
            <a:t>國稅局</a:t>
          </a:r>
          <a:r>
            <a:rPr lang="zh-TW" altLang="en-US" sz="1400" b="1" u="none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1400" b="1" u="none" dirty="0" smtClean="0">
              <a:latin typeface="微軟正黑體" pitchFamily="34" charset="-120"/>
              <a:ea typeface="微軟正黑體" pitchFamily="34" charset="-120"/>
            </a:rPr>
            <a:t>竹北分局</a:t>
          </a:r>
          <a:endParaRPr lang="en-US" sz="14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A438F235-8BF6-434B-8723-D8934C7F6019}" type="parTrans" cxnId="{08FA7858-D017-436E-B881-769819C5A6AD}">
      <dgm:prSet/>
      <dgm:spPr/>
      <dgm:t>
        <a:bodyPr/>
        <a:lstStyle/>
        <a:p>
          <a:endParaRPr lang="zh-TW" altLang="en-US"/>
        </a:p>
      </dgm:t>
    </dgm:pt>
    <dgm:pt modelId="{E1011852-6C55-4800-BDCF-18EDBA5B47CA}" type="sibTrans" cxnId="{08FA7858-D017-436E-B881-769819C5A6AD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BFFA4CE4-587B-43EF-8656-7ED28422F294}">
      <dgm:prSet custT="1"/>
      <dgm:spPr>
        <a:solidFill>
          <a:srgbClr val="EB859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sz="1200" b="1" u="none" dirty="0" smtClean="0">
              <a:latin typeface="微軟正黑體" pitchFamily="34" charset="-120"/>
              <a:ea typeface="微軟正黑體" pitchFamily="34" charset="-120"/>
            </a:rPr>
            <a:t>國稅局</a:t>
          </a:r>
          <a:r>
            <a:rPr lang="zh-TW" altLang="en-US" sz="1200" b="1" u="none" dirty="0" smtClean="0">
              <a:latin typeface="微軟正黑體" pitchFamily="34" charset="-120"/>
              <a:ea typeface="微軟正黑體" pitchFamily="34" charset="-120"/>
            </a:rPr>
            <a:t>      </a:t>
          </a:r>
          <a:r>
            <a:rPr lang="zh-TW" sz="1200" b="1" u="none" dirty="0" smtClean="0">
              <a:latin typeface="微軟正黑體" pitchFamily="34" charset="-120"/>
              <a:ea typeface="微軟正黑體" pitchFamily="34" charset="-120"/>
            </a:rPr>
            <a:t>竹東稽徵所</a:t>
          </a:r>
          <a:endParaRPr lang="en-US" sz="1200" b="1" u="none" dirty="0">
            <a:latin typeface="微軟正黑體" pitchFamily="34" charset="-120"/>
            <a:ea typeface="微軟正黑體" pitchFamily="34" charset="-120"/>
          </a:endParaRPr>
        </a:p>
      </dgm:t>
    </dgm:pt>
    <dgm:pt modelId="{D4CA3F2C-A41D-4DF8-87CE-11DDD1D887FF}" type="parTrans" cxnId="{12F99E65-384D-43ED-A269-FEA82CDB5D7A}">
      <dgm:prSet/>
      <dgm:spPr/>
      <dgm:t>
        <a:bodyPr/>
        <a:lstStyle/>
        <a:p>
          <a:endParaRPr lang="zh-TW" altLang="en-US"/>
        </a:p>
      </dgm:t>
    </dgm:pt>
    <dgm:pt modelId="{BB279161-DFB0-4659-9979-9B284EFB50A2}" type="sibTrans" cxnId="{12F99E65-384D-43ED-A269-FEA82CDB5D7A}">
      <dgm:prSet/>
      <dgm:spPr>
        <a:solidFill>
          <a:srgbClr val="FDC6B5"/>
        </a:solidFill>
      </dgm:spPr>
      <dgm:t>
        <a:bodyPr/>
        <a:lstStyle/>
        <a:p>
          <a:endParaRPr lang="zh-TW" altLang="en-US"/>
        </a:p>
      </dgm:t>
    </dgm:pt>
    <dgm:pt modelId="{6BB714EC-0B80-48A3-842B-1567E6CD7800}" type="pres">
      <dgm:prSet presAssocID="{063B4505-4955-4191-AFE2-FAD7B57A07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09F26D-35D8-4F27-9830-32A9E315EB65}" type="pres">
      <dgm:prSet presAssocID="{E215A093-BE43-452F-89EB-1B5E3074BBA8}" presName="node" presStyleLbl="node1" presStyleIdx="0" presStyleCnt="10" custScaleX="1090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6614FE-0A0A-498A-9BD9-C88CF1BAFD13}" type="pres">
      <dgm:prSet presAssocID="{CBD9EC65-DB19-4AA9-9063-93CDADF367AD}" presName="sibTrans" presStyleLbl="sibTrans2D1" presStyleIdx="0" presStyleCnt="10" custScaleX="159458" custLinFactX="5927" custLinFactNeighborX="100000" custLinFactNeighborY="-55485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6F127993-B8C2-497E-8133-3CF4215F9ED3}" type="pres">
      <dgm:prSet presAssocID="{CBD9EC65-DB19-4AA9-9063-93CDADF367AD}" presName="connectorText" presStyleLbl="sibTrans2D1" presStyleIdx="0" presStyleCnt="10"/>
      <dgm:spPr/>
      <dgm:t>
        <a:bodyPr/>
        <a:lstStyle/>
        <a:p>
          <a:endParaRPr lang="zh-TW" altLang="en-US"/>
        </a:p>
      </dgm:t>
    </dgm:pt>
    <dgm:pt modelId="{D72D9ED2-5AEB-4C90-90C9-1506E90637D2}" type="pres">
      <dgm:prSet presAssocID="{B3E4E8DF-9430-4168-BF1C-CADCDC2C6218}" presName="node" presStyleLbl="node1" presStyleIdx="1" presStyleCnt="10" custScaleX="142848" custScaleY="907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E65BC0-3EDA-481D-A210-0534FAB5D754}" type="pres">
      <dgm:prSet presAssocID="{170E418C-82F7-4566-9B97-C5105E805A9E}" presName="sibTrans" presStyleLbl="sibTrans2D1" presStyleIdx="1" presStyleCnt="10" custLinFactX="1190" custLinFactNeighborX="100000" custLinFactNeighborY="-22281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01D162E7-1A18-4AAB-959F-F57446F08597}" type="pres">
      <dgm:prSet presAssocID="{170E418C-82F7-4566-9B97-C5105E805A9E}" presName="connectorText" presStyleLbl="sibTrans2D1" presStyleIdx="1" presStyleCnt="10"/>
      <dgm:spPr/>
      <dgm:t>
        <a:bodyPr/>
        <a:lstStyle/>
        <a:p>
          <a:endParaRPr lang="zh-TW" altLang="en-US"/>
        </a:p>
      </dgm:t>
    </dgm:pt>
    <dgm:pt modelId="{CE0796E7-B9C3-4183-8DA6-12A37AD3393C}" type="pres">
      <dgm:prSet presAssocID="{D4B98586-E5F1-4506-BFE1-751034DBF0AD}" presName="node" presStyleLbl="node1" presStyleIdx="2" presStyleCnt="10" custScaleX="1429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F40DEE-E7CF-4FC7-B25F-6B34B10D3404}" type="pres">
      <dgm:prSet presAssocID="{7E0D5DDB-C617-43FA-A62C-6D79BFB20D20}" presName="sibTrans" presStyleLbl="sibTrans2D1" presStyleIdx="2" presStyleCnt="10" custLinFactNeighborX="64102" custLinFactNeighborY="9177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8915C297-B8D6-445C-A699-4233ADDC8E46}" type="pres">
      <dgm:prSet presAssocID="{7E0D5DDB-C617-43FA-A62C-6D79BFB20D20}" presName="connectorText" presStyleLbl="sibTrans2D1" presStyleIdx="2" presStyleCnt="10"/>
      <dgm:spPr/>
      <dgm:t>
        <a:bodyPr/>
        <a:lstStyle/>
        <a:p>
          <a:endParaRPr lang="zh-TW" altLang="en-US"/>
        </a:p>
      </dgm:t>
    </dgm:pt>
    <dgm:pt modelId="{E64FA3AB-DC8C-4F5B-99B9-C02341D7B88F}" type="pres">
      <dgm:prSet presAssocID="{0C19D835-3034-4297-9D29-F6587268D5C0}" presName="node" presStyleLbl="node1" presStyleIdx="3" presStyleCnt="10" custScaleX="1469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F6EF06-4193-4AC5-BA83-B07FD02FB845}" type="pres">
      <dgm:prSet presAssocID="{08012552-B3FC-4678-B67D-EFDE5FA317CF}" presName="sibTrans" presStyleLbl="sibTrans2D1" presStyleIdx="3" presStyleCnt="10" custScaleX="111582" custLinFactX="42128" custLinFactNeighborX="100000" custLinFactNeighborY="53838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91FA5378-1D9F-4906-A276-5D6E3848BDB1}" type="pres">
      <dgm:prSet presAssocID="{08012552-B3FC-4678-B67D-EFDE5FA317CF}" presName="connectorText" presStyleLbl="sibTrans2D1" presStyleIdx="3" presStyleCnt="10"/>
      <dgm:spPr/>
      <dgm:t>
        <a:bodyPr/>
        <a:lstStyle/>
        <a:p>
          <a:endParaRPr lang="zh-TW" altLang="en-US"/>
        </a:p>
      </dgm:t>
    </dgm:pt>
    <dgm:pt modelId="{887E4213-B74A-474A-844F-E485EA80F0D0}" type="pres">
      <dgm:prSet presAssocID="{B82FC559-BCFE-4EBC-99F4-1440E735D0D0}" presName="node" presStyleLbl="node1" presStyleIdx="4" presStyleCnt="10" custScaleX="156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21C289-A136-427E-8A35-792FCFEF8949}" type="pres">
      <dgm:prSet presAssocID="{4757CB12-4E4B-4255-B6AA-6BAF9CBE0B10}" presName="sibTrans" presStyleLbl="sibTrans2D1" presStyleIdx="4" presStyleCnt="10" custScaleX="220264" custLinFactX="39078" custLinFactNeighborX="100000" custLinFactNeighborY="97828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F969CC98-F3BC-43D6-845C-9F4644B4074D}" type="pres">
      <dgm:prSet presAssocID="{4757CB12-4E4B-4255-B6AA-6BAF9CBE0B10}" presName="connectorText" presStyleLbl="sibTrans2D1" presStyleIdx="4" presStyleCnt="10"/>
      <dgm:spPr/>
      <dgm:t>
        <a:bodyPr/>
        <a:lstStyle/>
        <a:p>
          <a:endParaRPr lang="zh-TW" altLang="en-US"/>
        </a:p>
      </dgm:t>
    </dgm:pt>
    <dgm:pt modelId="{5683161D-7591-440D-BA22-330F35933570}" type="pres">
      <dgm:prSet presAssocID="{A57D70F3-8A1D-4567-812D-B063BF20A462}" presName="node" presStyleLbl="node1" presStyleIdx="5" presStyleCnt="10" custScaleX="1109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F2BBA5-108F-435A-AE96-AA9B10044283}" type="pres">
      <dgm:prSet presAssocID="{9389D9DE-E934-4532-BBCC-65F7091081FD}" presName="sibTrans" presStyleLbl="sibTrans2D1" presStyleIdx="5" presStyleCnt="10" custScaleX="155705" custLinFactY="8058" custLinFactNeighborX="-98825" custLinFactNeighborY="100000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319AFCBE-CB01-4D9C-BC06-39BE4048802B}" type="pres">
      <dgm:prSet presAssocID="{9389D9DE-E934-4532-BBCC-65F7091081FD}" presName="connectorText" presStyleLbl="sibTrans2D1" presStyleIdx="5" presStyleCnt="10"/>
      <dgm:spPr/>
      <dgm:t>
        <a:bodyPr/>
        <a:lstStyle/>
        <a:p>
          <a:endParaRPr lang="zh-TW" altLang="en-US"/>
        </a:p>
      </dgm:t>
    </dgm:pt>
    <dgm:pt modelId="{BF4A6268-0C63-48C1-AFA2-69F49793D71A}" type="pres">
      <dgm:prSet presAssocID="{9AB556DE-E0FB-43F2-A37B-09268D3D040B}" presName="node" presStyleLbl="node1" presStyleIdx="6" presStyleCnt="10" custScaleX="145303" custScaleY="100001" custRadScaleRad="98801" custRadScaleInc="28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34FAC9-F2F9-409E-B76C-E24B6E64819D}" type="pres">
      <dgm:prSet presAssocID="{55392EEF-FA9D-4C11-A8C3-C3963E55FF5F}" presName="sibTrans" presStyleLbl="sibTrans2D1" presStyleIdx="6" presStyleCnt="10" custScaleX="142408" custLinFactX="-25625" custLinFactNeighborX="-100000" custLinFactNeighborY="52042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3727AA2C-B878-4AC5-B9CC-EE7E6F773C18}" type="pres">
      <dgm:prSet presAssocID="{55392EEF-FA9D-4C11-A8C3-C3963E55FF5F}" presName="connectorText" presStyleLbl="sibTrans2D1" presStyleIdx="6" presStyleCnt="10"/>
      <dgm:spPr/>
      <dgm:t>
        <a:bodyPr/>
        <a:lstStyle/>
        <a:p>
          <a:endParaRPr lang="zh-TW" altLang="en-US"/>
        </a:p>
      </dgm:t>
    </dgm:pt>
    <dgm:pt modelId="{3B47F716-7A16-4C2E-84F0-9320C9A9E62F}" type="pres">
      <dgm:prSet presAssocID="{F7245456-E788-4257-8F79-C257A75673B6}" presName="node" presStyleLbl="node1" presStyleIdx="7" presStyleCnt="10" custScaleX="1455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0BD138-0F55-417E-BD57-0D74D9D31FDA}" type="pres">
      <dgm:prSet presAssocID="{916BD2C2-B882-42BE-B646-F41090EEDCFD}" presName="sibTrans" presStyleLbl="sibTrans2D1" presStyleIdx="7" presStyleCnt="10" custLinFactNeighborX="-63436" custLinFactNeighborY="4707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94A5067C-13DB-46C2-9D16-82100D6B35A2}" type="pres">
      <dgm:prSet presAssocID="{916BD2C2-B882-42BE-B646-F41090EEDCFD}" presName="connectorText" presStyleLbl="sibTrans2D1" presStyleIdx="7" presStyleCnt="10"/>
      <dgm:spPr/>
      <dgm:t>
        <a:bodyPr/>
        <a:lstStyle/>
        <a:p>
          <a:endParaRPr lang="zh-TW" altLang="en-US"/>
        </a:p>
      </dgm:t>
    </dgm:pt>
    <dgm:pt modelId="{9B269EB7-2F41-4087-8EFC-7587489D8DBF}" type="pres">
      <dgm:prSet presAssocID="{CF77E0AE-685B-4136-A561-61F2A25DCDDD}" presName="node" presStyleLbl="node1" presStyleIdx="8" presStyleCnt="10" custScaleX="153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AE2029-D3E6-494A-98BF-126B68D85D96}" type="pres">
      <dgm:prSet presAssocID="{E1011852-6C55-4800-BDCF-18EDBA5B47CA}" presName="sibTrans" presStyleLbl="sibTrans2D1" presStyleIdx="8" presStyleCnt="10" custLinFactNeighborX="-61386" custLinFactNeighborY="-726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57003346-1F6C-4E9A-95DA-57384DD6BAAB}" type="pres">
      <dgm:prSet presAssocID="{E1011852-6C55-4800-BDCF-18EDBA5B47CA}" presName="connectorText" presStyleLbl="sibTrans2D1" presStyleIdx="8" presStyleCnt="10"/>
      <dgm:spPr/>
      <dgm:t>
        <a:bodyPr/>
        <a:lstStyle/>
        <a:p>
          <a:endParaRPr lang="zh-TW" altLang="en-US"/>
        </a:p>
      </dgm:t>
    </dgm:pt>
    <dgm:pt modelId="{0EE930B5-94D7-43EF-B9F9-12BCD8D49042}" type="pres">
      <dgm:prSet presAssocID="{BFFA4CE4-587B-43EF-8656-7ED28422F294}" presName="node" presStyleLbl="node1" presStyleIdx="9" presStyleCnt="10" custScaleX="141507" custScaleY="907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C9CE6B-7938-4C38-B134-30A16AF55A02}" type="pres">
      <dgm:prSet presAssocID="{BB279161-DFB0-4659-9979-9B284EFB50A2}" presName="sibTrans" presStyleLbl="sibTrans2D1" presStyleIdx="9" presStyleCnt="10" custScaleX="181163" custLinFactNeighborX="-41044" custLinFactNeighborY="-56406"/>
      <dgm:spPr>
        <a:prstGeom prst="heart">
          <a:avLst/>
        </a:prstGeom>
      </dgm:spPr>
      <dgm:t>
        <a:bodyPr/>
        <a:lstStyle/>
        <a:p>
          <a:endParaRPr lang="zh-TW" altLang="en-US"/>
        </a:p>
      </dgm:t>
    </dgm:pt>
    <dgm:pt modelId="{D3A3AEB5-406E-4C49-A276-B52AFA8A55BE}" type="pres">
      <dgm:prSet presAssocID="{BB279161-DFB0-4659-9979-9B284EFB50A2}" presName="connectorText" presStyleLbl="sibTrans2D1" presStyleIdx="9" presStyleCnt="10"/>
      <dgm:spPr/>
      <dgm:t>
        <a:bodyPr/>
        <a:lstStyle/>
        <a:p>
          <a:endParaRPr lang="zh-TW" altLang="en-US"/>
        </a:p>
      </dgm:t>
    </dgm:pt>
  </dgm:ptLst>
  <dgm:cxnLst>
    <dgm:cxn modelId="{9AFB109C-2928-4672-8139-AB3BC998AC28}" srcId="{063B4505-4955-4191-AFE2-FAD7B57A076C}" destId="{B82FC559-BCFE-4EBC-99F4-1440E735D0D0}" srcOrd="4" destOrd="0" parTransId="{016B98F7-A9DD-4954-84BE-C2305BA404E6}" sibTransId="{4757CB12-4E4B-4255-B6AA-6BAF9CBE0B10}"/>
    <dgm:cxn modelId="{50E619AA-40D6-44BA-92EC-0749585A9D33}" type="presOf" srcId="{B3E4E8DF-9430-4168-BF1C-CADCDC2C6218}" destId="{D72D9ED2-5AEB-4C90-90C9-1506E90637D2}" srcOrd="0" destOrd="0" presId="urn:microsoft.com/office/officeart/2005/8/layout/cycle2"/>
    <dgm:cxn modelId="{33252E74-8C44-444E-A22B-C583B9781493}" type="presOf" srcId="{4757CB12-4E4B-4255-B6AA-6BAF9CBE0B10}" destId="{6621C289-A136-427E-8A35-792FCFEF8949}" srcOrd="0" destOrd="0" presId="urn:microsoft.com/office/officeart/2005/8/layout/cycle2"/>
    <dgm:cxn modelId="{22BD738D-036D-486A-9B7B-7BEA860C31E6}" type="presOf" srcId="{CBD9EC65-DB19-4AA9-9063-93CDADF367AD}" destId="{506614FE-0A0A-498A-9BD9-C88CF1BAFD13}" srcOrd="0" destOrd="0" presId="urn:microsoft.com/office/officeart/2005/8/layout/cycle2"/>
    <dgm:cxn modelId="{77F65608-4BE6-42DE-ADA4-5612F35C5C93}" type="presOf" srcId="{B82FC559-BCFE-4EBC-99F4-1440E735D0D0}" destId="{887E4213-B74A-474A-844F-E485EA80F0D0}" srcOrd="0" destOrd="0" presId="urn:microsoft.com/office/officeart/2005/8/layout/cycle2"/>
    <dgm:cxn modelId="{E492B7BE-1952-493D-A49C-18B287035FE6}" srcId="{063B4505-4955-4191-AFE2-FAD7B57A076C}" destId="{0C19D835-3034-4297-9D29-F6587268D5C0}" srcOrd="3" destOrd="0" parTransId="{7E501EE4-94FB-4288-840E-064503D66B9C}" sibTransId="{08012552-B3FC-4678-B67D-EFDE5FA317CF}"/>
    <dgm:cxn modelId="{5E4E9E4F-3AD4-40F4-B5D0-7E63862B3497}" srcId="{063B4505-4955-4191-AFE2-FAD7B57A076C}" destId="{D4B98586-E5F1-4506-BFE1-751034DBF0AD}" srcOrd="2" destOrd="0" parTransId="{C183F22B-2B26-4BAB-8928-8799F8163AF7}" sibTransId="{7E0D5DDB-C617-43FA-A62C-6D79BFB20D20}"/>
    <dgm:cxn modelId="{880FA37A-9FFC-4BCD-A0BC-2E7018B20937}" type="presOf" srcId="{E1011852-6C55-4800-BDCF-18EDBA5B47CA}" destId="{57003346-1F6C-4E9A-95DA-57384DD6BAAB}" srcOrd="1" destOrd="0" presId="urn:microsoft.com/office/officeart/2005/8/layout/cycle2"/>
    <dgm:cxn modelId="{52AAD2A8-2ED6-46B3-9323-3A415B310721}" type="presOf" srcId="{063B4505-4955-4191-AFE2-FAD7B57A076C}" destId="{6BB714EC-0B80-48A3-842B-1567E6CD7800}" srcOrd="0" destOrd="0" presId="urn:microsoft.com/office/officeart/2005/8/layout/cycle2"/>
    <dgm:cxn modelId="{12F99E65-384D-43ED-A269-FEA82CDB5D7A}" srcId="{063B4505-4955-4191-AFE2-FAD7B57A076C}" destId="{BFFA4CE4-587B-43EF-8656-7ED28422F294}" srcOrd="9" destOrd="0" parTransId="{D4CA3F2C-A41D-4DF8-87CE-11DDD1D887FF}" sibTransId="{BB279161-DFB0-4659-9979-9B284EFB50A2}"/>
    <dgm:cxn modelId="{2D652EB9-04C2-4161-8673-A5C7EA503914}" type="presOf" srcId="{CF77E0AE-685B-4136-A561-61F2A25DCDDD}" destId="{9B269EB7-2F41-4087-8EFC-7587489D8DBF}" srcOrd="0" destOrd="0" presId="urn:microsoft.com/office/officeart/2005/8/layout/cycle2"/>
    <dgm:cxn modelId="{66E20547-4039-4B7F-931B-BC58368B54DB}" type="presOf" srcId="{9389D9DE-E934-4532-BBCC-65F7091081FD}" destId="{63F2BBA5-108F-435A-AE96-AA9B10044283}" srcOrd="0" destOrd="0" presId="urn:microsoft.com/office/officeart/2005/8/layout/cycle2"/>
    <dgm:cxn modelId="{C3E6BD87-F12C-430C-8911-74C35837F8E9}" type="presOf" srcId="{916BD2C2-B882-42BE-B646-F41090EEDCFD}" destId="{94A5067C-13DB-46C2-9D16-82100D6B35A2}" srcOrd="1" destOrd="0" presId="urn:microsoft.com/office/officeart/2005/8/layout/cycle2"/>
    <dgm:cxn modelId="{F92FDE73-2A6C-47AF-916A-E042BF777DCA}" srcId="{063B4505-4955-4191-AFE2-FAD7B57A076C}" destId="{E215A093-BE43-452F-89EB-1B5E3074BBA8}" srcOrd="0" destOrd="0" parTransId="{FD7117AD-7F82-4BEE-9DA7-BFED265AC36A}" sibTransId="{CBD9EC65-DB19-4AA9-9063-93CDADF367AD}"/>
    <dgm:cxn modelId="{05511E1C-5734-481D-AF18-3324A0834FC3}" type="presOf" srcId="{9AB556DE-E0FB-43F2-A37B-09268D3D040B}" destId="{BF4A6268-0C63-48C1-AFA2-69F49793D71A}" srcOrd="0" destOrd="0" presId="urn:microsoft.com/office/officeart/2005/8/layout/cycle2"/>
    <dgm:cxn modelId="{EB45CA01-305C-4215-B08E-BA77FE6D11A2}" type="presOf" srcId="{55392EEF-FA9D-4C11-A8C3-C3963E55FF5F}" destId="{3727AA2C-B878-4AC5-B9CC-EE7E6F773C18}" srcOrd="1" destOrd="0" presId="urn:microsoft.com/office/officeart/2005/8/layout/cycle2"/>
    <dgm:cxn modelId="{6E98BD14-04C8-447B-A701-D8C14E88F74A}" srcId="{063B4505-4955-4191-AFE2-FAD7B57A076C}" destId="{B3E4E8DF-9430-4168-BF1C-CADCDC2C6218}" srcOrd="1" destOrd="0" parTransId="{7F376CAA-7DC0-4733-ACA5-E5A6DEFBCC5D}" sibTransId="{170E418C-82F7-4566-9B97-C5105E805A9E}"/>
    <dgm:cxn modelId="{85967F6F-1093-4352-8EF6-C8CF016A1923}" type="presOf" srcId="{BB279161-DFB0-4659-9979-9B284EFB50A2}" destId="{D3A3AEB5-406E-4C49-A276-B52AFA8A55BE}" srcOrd="1" destOrd="0" presId="urn:microsoft.com/office/officeart/2005/8/layout/cycle2"/>
    <dgm:cxn modelId="{0F6CBC6E-34F0-46F9-97A6-42C043830F27}" type="presOf" srcId="{BB279161-DFB0-4659-9979-9B284EFB50A2}" destId="{40C9CE6B-7938-4C38-B134-30A16AF55A02}" srcOrd="0" destOrd="0" presId="urn:microsoft.com/office/officeart/2005/8/layout/cycle2"/>
    <dgm:cxn modelId="{BCF05797-21F4-4A00-91F0-38225C8BE72E}" type="presOf" srcId="{170E418C-82F7-4566-9B97-C5105E805A9E}" destId="{01D162E7-1A18-4AAB-959F-F57446F08597}" srcOrd="1" destOrd="0" presId="urn:microsoft.com/office/officeart/2005/8/layout/cycle2"/>
    <dgm:cxn modelId="{EF9A18D2-1562-4AD3-94F8-385190D32641}" type="presOf" srcId="{0C19D835-3034-4297-9D29-F6587268D5C0}" destId="{E64FA3AB-DC8C-4F5B-99B9-C02341D7B88F}" srcOrd="0" destOrd="0" presId="urn:microsoft.com/office/officeart/2005/8/layout/cycle2"/>
    <dgm:cxn modelId="{7EEAF341-122A-4943-9863-6A9C0BE29B96}" type="presOf" srcId="{BFFA4CE4-587B-43EF-8656-7ED28422F294}" destId="{0EE930B5-94D7-43EF-B9F9-12BCD8D49042}" srcOrd="0" destOrd="0" presId="urn:microsoft.com/office/officeart/2005/8/layout/cycle2"/>
    <dgm:cxn modelId="{5AF70D2A-18F5-402C-9713-89F538215A7E}" type="presOf" srcId="{CBD9EC65-DB19-4AA9-9063-93CDADF367AD}" destId="{6F127993-B8C2-497E-8133-3CF4215F9ED3}" srcOrd="1" destOrd="0" presId="urn:microsoft.com/office/officeart/2005/8/layout/cycle2"/>
    <dgm:cxn modelId="{A3C60591-8E90-42D0-A53C-07D044C3A627}" type="presOf" srcId="{08012552-B3FC-4678-B67D-EFDE5FA317CF}" destId="{01F6EF06-4193-4AC5-BA83-B07FD02FB845}" srcOrd="0" destOrd="0" presId="urn:microsoft.com/office/officeart/2005/8/layout/cycle2"/>
    <dgm:cxn modelId="{921782FC-F782-4FFC-893D-54959B7DD0D1}" type="presOf" srcId="{4757CB12-4E4B-4255-B6AA-6BAF9CBE0B10}" destId="{F969CC98-F3BC-43D6-845C-9F4644B4074D}" srcOrd="1" destOrd="0" presId="urn:microsoft.com/office/officeart/2005/8/layout/cycle2"/>
    <dgm:cxn modelId="{809E0F21-FD88-45C7-9033-2B2F46A26C7E}" type="presOf" srcId="{7E0D5DDB-C617-43FA-A62C-6D79BFB20D20}" destId="{8915C297-B8D6-445C-A699-4233ADDC8E46}" srcOrd="1" destOrd="0" presId="urn:microsoft.com/office/officeart/2005/8/layout/cycle2"/>
    <dgm:cxn modelId="{9A3A29DB-290A-49E4-8381-A5E0B50B2F68}" srcId="{063B4505-4955-4191-AFE2-FAD7B57A076C}" destId="{A57D70F3-8A1D-4567-812D-B063BF20A462}" srcOrd="5" destOrd="0" parTransId="{36A56FE9-466A-4D2A-9CBD-B0094F6464B3}" sibTransId="{9389D9DE-E934-4532-BBCC-65F7091081FD}"/>
    <dgm:cxn modelId="{7F319CFF-924C-4D9F-83AA-095A69EFA96F}" type="presOf" srcId="{55392EEF-FA9D-4C11-A8C3-C3963E55FF5F}" destId="{0934FAC9-F2F9-409E-B76C-E24B6E64819D}" srcOrd="0" destOrd="0" presId="urn:microsoft.com/office/officeart/2005/8/layout/cycle2"/>
    <dgm:cxn modelId="{08FA7858-D017-436E-B881-769819C5A6AD}" srcId="{063B4505-4955-4191-AFE2-FAD7B57A076C}" destId="{CF77E0AE-685B-4136-A561-61F2A25DCDDD}" srcOrd="8" destOrd="0" parTransId="{A438F235-8BF6-434B-8723-D8934C7F6019}" sibTransId="{E1011852-6C55-4800-BDCF-18EDBA5B47CA}"/>
    <dgm:cxn modelId="{1147F935-84D3-48A0-9E46-81EB0AAF6DD3}" type="presOf" srcId="{E1011852-6C55-4800-BDCF-18EDBA5B47CA}" destId="{D3AE2029-D3E6-494A-98BF-126B68D85D96}" srcOrd="0" destOrd="0" presId="urn:microsoft.com/office/officeart/2005/8/layout/cycle2"/>
    <dgm:cxn modelId="{2F666AEF-D739-4912-825C-1EAC32984113}" type="presOf" srcId="{A57D70F3-8A1D-4567-812D-B063BF20A462}" destId="{5683161D-7591-440D-BA22-330F35933570}" srcOrd="0" destOrd="0" presId="urn:microsoft.com/office/officeart/2005/8/layout/cycle2"/>
    <dgm:cxn modelId="{92D092F8-7EAD-4166-A68D-47C43F32792F}" type="presOf" srcId="{F7245456-E788-4257-8F79-C257A75673B6}" destId="{3B47F716-7A16-4C2E-84F0-9320C9A9E62F}" srcOrd="0" destOrd="0" presId="urn:microsoft.com/office/officeart/2005/8/layout/cycle2"/>
    <dgm:cxn modelId="{94ED7698-3368-4877-B1E6-49159EE1A46C}" type="presOf" srcId="{916BD2C2-B882-42BE-B646-F41090EEDCFD}" destId="{880BD138-0F55-417E-BD57-0D74D9D31FDA}" srcOrd="0" destOrd="0" presId="urn:microsoft.com/office/officeart/2005/8/layout/cycle2"/>
    <dgm:cxn modelId="{87A65E4B-8DB7-4357-B909-6E3F788DE216}" type="presOf" srcId="{08012552-B3FC-4678-B67D-EFDE5FA317CF}" destId="{91FA5378-1D9F-4906-A276-5D6E3848BDB1}" srcOrd="1" destOrd="0" presId="urn:microsoft.com/office/officeart/2005/8/layout/cycle2"/>
    <dgm:cxn modelId="{F8EBF107-4229-478B-A8D7-003A56D693F8}" type="presOf" srcId="{7E0D5DDB-C617-43FA-A62C-6D79BFB20D20}" destId="{DFF40DEE-E7CF-4FC7-B25F-6B34B10D3404}" srcOrd="0" destOrd="0" presId="urn:microsoft.com/office/officeart/2005/8/layout/cycle2"/>
    <dgm:cxn modelId="{5534B111-654C-48BD-BD74-F7D3EB46D238}" srcId="{063B4505-4955-4191-AFE2-FAD7B57A076C}" destId="{F7245456-E788-4257-8F79-C257A75673B6}" srcOrd="7" destOrd="0" parTransId="{E947FE25-A232-446B-84C8-A31EDFF1DBAF}" sibTransId="{916BD2C2-B882-42BE-B646-F41090EEDCFD}"/>
    <dgm:cxn modelId="{676273C2-93FC-49E9-B0EE-29971B09EB32}" type="presOf" srcId="{9389D9DE-E934-4532-BBCC-65F7091081FD}" destId="{319AFCBE-CB01-4D9C-BC06-39BE4048802B}" srcOrd="1" destOrd="0" presId="urn:microsoft.com/office/officeart/2005/8/layout/cycle2"/>
    <dgm:cxn modelId="{8704E683-442B-4640-B0EC-B01C554B091F}" type="presOf" srcId="{170E418C-82F7-4566-9B97-C5105E805A9E}" destId="{75E65BC0-3EDA-481D-A210-0534FAB5D754}" srcOrd="0" destOrd="0" presId="urn:microsoft.com/office/officeart/2005/8/layout/cycle2"/>
    <dgm:cxn modelId="{01A7B379-55BC-4BF3-A373-219B35953D25}" type="presOf" srcId="{E215A093-BE43-452F-89EB-1B5E3074BBA8}" destId="{A609F26D-35D8-4F27-9830-32A9E315EB65}" srcOrd="0" destOrd="0" presId="urn:microsoft.com/office/officeart/2005/8/layout/cycle2"/>
    <dgm:cxn modelId="{13A22134-D3C6-4C2C-9295-D4DCEFE8E4A0}" type="presOf" srcId="{D4B98586-E5F1-4506-BFE1-751034DBF0AD}" destId="{CE0796E7-B9C3-4183-8DA6-12A37AD3393C}" srcOrd="0" destOrd="0" presId="urn:microsoft.com/office/officeart/2005/8/layout/cycle2"/>
    <dgm:cxn modelId="{0391F4A2-471F-4515-A856-2B562C04C7D1}" srcId="{063B4505-4955-4191-AFE2-FAD7B57A076C}" destId="{9AB556DE-E0FB-43F2-A37B-09268D3D040B}" srcOrd="6" destOrd="0" parTransId="{653A782E-9029-4E0A-983B-4A2497FDD431}" sibTransId="{55392EEF-FA9D-4C11-A8C3-C3963E55FF5F}"/>
    <dgm:cxn modelId="{02567704-ACF0-42AA-85C1-D1A820124FF5}" type="presParOf" srcId="{6BB714EC-0B80-48A3-842B-1567E6CD7800}" destId="{A609F26D-35D8-4F27-9830-32A9E315EB65}" srcOrd="0" destOrd="0" presId="urn:microsoft.com/office/officeart/2005/8/layout/cycle2"/>
    <dgm:cxn modelId="{7F221A6B-E0F6-4940-931A-A2372C3F2761}" type="presParOf" srcId="{6BB714EC-0B80-48A3-842B-1567E6CD7800}" destId="{506614FE-0A0A-498A-9BD9-C88CF1BAFD13}" srcOrd="1" destOrd="0" presId="urn:microsoft.com/office/officeart/2005/8/layout/cycle2"/>
    <dgm:cxn modelId="{7C4E955C-D6CA-4CD8-B21F-098B0FFF7ADE}" type="presParOf" srcId="{506614FE-0A0A-498A-9BD9-C88CF1BAFD13}" destId="{6F127993-B8C2-497E-8133-3CF4215F9ED3}" srcOrd="0" destOrd="0" presId="urn:microsoft.com/office/officeart/2005/8/layout/cycle2"/>
    <dgm:cxn modelId="{D16FDC8C-19D9-4B05-9735-17FD9EEAEA8E}" type="presParOf" srcId="{6BB714EC-0B80-48A3-842B-1567E6CD7800}" destId="{D72D9ED2-5AEB-4C90-90C9-1506E90637D2}" srcOrd="2" destOrd="0" presId="urn:microsoft.com/office/officeart/2005/8/layout/cycle2"/>
    <dgm:cxn modelId="{39961752-35DF-4F12-9504-63E22BEE9741}" type="presParOf" srcId="{6BB714EC-0B80-48A3-842B-1567E6CD7800}" destId="{75E65BC0-3EDA-481D-A210-0534FAB5D754}" srcOrd="3" destOrd="0" presId="urn:microsoft.com/office/officeart/2005/8/layout/cycle2"/>
    <dgm:cxn modelId="{EE7F2872-48DA-4B14-9513-92EA6E1E1FD8}" type="presParOf" srcId="{75E65BC0-3EDA-481D-A210-0534FAB5D754}" destId="{01D162E7-1A18-4AAB-959F-F57446F08597}" srcOrd="0" destOrd="0" presId="urn:microsoft.com/office/officeart/2005/8/layout/cycle2"/>
    <dgm:cxn modelId="{0B92DCA9-89CD-499E-A0E8-CB13C69060CD}" type="presParOf" srcId="{6BB714EC-0B80-48A3-842B-1567E6CD7800}" destId="{CE0796E7-B9C3-4183-8DA6-12A37AD3393C}" srcOrd="4" destOrd="0" presId="urn:microsoft.com/office/officeart/2005/8/layout/cycle2"/>
    <dgm:cxn modelId="{CBCB635D-B340-4413-AD1F-6042C654D6AB}" type="presParOf" srcId="{6BB714EC-0B80-48A3-842B-1567E6CD7800}" destId="{DFF40DEE-E7CF-4FC7-B25F-6B34B10D3404}" srcOrd="5" destOrd="0" presId="urn:microsoft.com/office/officeart/2005/8/layout/cycle2"/>
    <dgm:cxn modelId="{EB63D249-761F-4F79-BE63-D3FA87317E97}" type="presParOf" srcId="{DFF40DEE-E7CF-4FC7-B25F-6B34B10D3404}" destId="{8915C297-B8D6-445C-A699-4233ADDC8E46}" srcOrd="0" destOrd="0" presId="urn:microsoft.com/office/officeart/2005/8/layout/cycle2"/>
    <dgm:cxn modelId="{5382BCE3-0D96-4DAF-A557-7B6A06DC63CD}" type="presParOf" srcId="{6BB714EC-0B80-48A3-842B-1567E6CD7800}" destId="{E64FA3AB-DC8C-4F5B-99B9-C02341D7B88F}" srcOrd="6" destOrd="0" presId="urn:microsoft.com/office/officeart/2005/8/layout/cycle2"/>
    <dgm:cxn modelId="{25C6543C-6867-4199-8668-C05B948A94E3}" type="presParOf" srcId="{6BB714EC-0B80-48A3-842B-1567E6CD7800}" destId="{01F6EF06-4193-4AC5-BA83-B07FD02FB845}" srcOrd="7" destOrd="0" presId="urn:microsoft.com/office/officeart/2005/8/layout/cycle2"/>
    <dgm:cxn modelId="{45DB1FB9-2649-4D33-B4CA-44346C475827}" type="presParOf" srcId="{01F6EF06-4193-4AC5-BA83-B07FD02FB845}" destId="{91FA5378-1D9F-4906-A276-5D6E3848BDB1}" srcOrd="0" destOrd="0" presId="urn:microsoft.com/office/officeart/2005/8/layout/cycle2"/>
    <dgm:cxn modelId="{0A2860C6-DBB1-43FB-8544-29C289FE6E39}" type="presParOf" srcId="{6BB714EC-0B80-48A3-842B-1567E6CD7800}" destId="{887E4213-B74A-474A-844F-E485EA80F0D0}" srcOrd="8" destOrd="0" presId="urn:microsoft.com/office/officeart/2005/8/layout/cycle2"/>
    <dgm:cxn modelId="{711DF58A-6826-4390-8A65-D8584A62DC7C}" type="presParOf" srcId="{6BB714EC-0B80-48A3-842B-1567E6CD7800}" destId="{6621C289-A136-427E-8A35-792FCFEF8949}" srcOrd="9" destOrd="0" presId="urn:microsoft.com/office/officeart/2005/8/layout/cycle2"/>
    <dgm:cxn modelId="{C7ACA9E3-97FE-4FA4-8968-CB1B75551D6A}" type="presParOf" srcId="{6621C289-A136-427E-8A35-792FCFEF8949}" destId="{F969CC98-F3BC-43D6-845C-9F4644B4074D}" srcOrd="0" destOrd="0" presId="urn:microsoft.com/office/officeart/2005/8/layout/cycle2"/>
    <dgm:cxn modelId="{DE6EF77A-567E-47CA-A94F-175B89D8DA28}" type="presParOf" srcId="{6BB714EC-0B80-48A3-842B-1567E6CD7800}" destId="{5683161D-7591-440D-BA22-330F35933570}" srcOrd="10" destOrd="0" presId="urn:microsoft.com/office/officeart/2005/8/layout/cycle2"/>
    <dgm:cxn modelId="{001773C9-CBE4-44CE-8109-EF6B25552A88}" type="presParOf" srcId="{6BB714EC-0B80-48A3-842B-1567E6CD7800}" destId="{63F2BBA5-108F-435A-AE96-AA9B10044283}" srcOrd="11" destOrd="0" presId="urn:microsoft.com/office/officeart/2005/8/layout/cycle2"/>
    <dgm:cxn modelId="{14D3847D-8A06-40D5-BAD3-4C6A06EF1F85}" type="presParOf" srcId="{63F2BBA5-108F-435A-AE96-AA9B10044283}" destId="{319AFCBE-CB01-4D9C-BC06-39BE4048802B}" srcOrd="0" destOrd="0" presId="urn:microsoft.com/office/officeart/2005/8/layout/cycle2"/>
    <dgm:cxn modelId="{C28BC026-0CD7-44EC-B37E-8397EC0C5B2E}" type="presParOf" srcId="{6BB714EC-0B80-48A3-842B-1567E6CD7800}" destId="{BF4A6268-0C63-48C1-AFA2-69F49793D71A}" srcOrd="12" destOrd="0" presId="urn:microsoft.com/office/officeart/2005/8/layout/cycle2"/>
    <dgm:cxn modelId="{DA487DEE-1911-4E3C-801B-ADEB62208F6A}" type="presParOf" srcId="{6BB714EC-0B80-48A3-842B-1567E6CD7800}" destId="{0934FAC9-F2F9-409E-B76C-E24B6E64819D}" srcOrd="13" destOrd="0" presId="urn:microsoft.com/office/officeart/2005/8/layout/cycle2"/>
    <dgm:cxn modelId="{A40BB472-9E1C-4796-97BA-FCA36DD93045}" type="presParOf" srcId="{0934FAC9-F2F9-409E-B76C-E24B6E64819D}" destId="{3727AA2C-B878-4AC5-B9CC-EE7E6F773C18}" srcOrd="0" destOrd="0" presId="urn:microsoft.com/office/officeart/2005/8/layout/cycle2"/>
    <dgm:cxn modelId="{3214D929-95B2-4A27-B5BD-2871698034DF}" type="presParOf" srcId="{6BB714EC-0B80-48A3-842B-1567E6CD7800}" destId="{3B47F716-7A16-4C2E-84F0-9320C9A9E62F}" srcOrd="14" destOrd="0" presId="urn:microsoft.com/office/officeart/2005/8/layout/cycle2"/>
    <dgm:cxn modelId="{041827C2-EDB0-455D-95B2-652BC5B283F9}" type="presParOf" srcId="{6BB714EC-0B80-48A3-842B-1567E6CD7800}" destId="{880BD138-0F55-417E-BD57-0D74D9D31FDA}" srcOrd="15" destOrd="0" presId="urn:microsoft.com/office/officeart/2005/8/layout/cycle2"/>
    <dgm:cxn modelId="{AD3C96A8-2486-42B2-B52F-5FD02F728501}" type="presParOf" srcId="{880BD138-0F55-417E-BD57-0D74D9D31FDA}" destId="{94A5067C-13DB-46C2-9D16-82100D6B35A2}" srcOrd="0" destOrd="0" presId="urn:microsoft.com/office/officeart/2005/8/layout/cycle2"/>
    <dgm:cxn modelId="{333A141C-414D-4306-BB44-505387C3D237}" type="presParOf" srcId="{6BB714EC-0B80-48A3-842B-1567E6CD7800}" destId="{9B269EB7-2F41-4087-8EFC-7587489D8DBF}" srcOrd="16" destOrd="0" presId="urn:microsoft.com/office/officeart/2005/8/layout/cycle2"/>
    <dgm:cxn modelId="{2FEA162C-AC21-4303-9768-7758E9620CAE}" type="presParOf" srcId="{6BB714EC-0B80-48A3-842B-1567E6CD7800}" destId="{D3AE2029-D3E6-494A-98BF-126B68D85D96}" srcOrd="17" destOrd="0" presId="urn:microsoft.com/office/officeart/2005/8/layout/cycle2"/>
    <dgm:cxn modelId="{AED8184F-D014-40B0-93E9-688DE65DD01B}" type="presParOf" srcId="{D3AE2029-D3E6-494A-98BF-126B68D85D96}" destId="{57003346-1F6C-4E9A-95DA-57384DD6BAAB}" srcOrd="0" destOrd="0" presId="urn:microsoft.com/office/officeart/2005/8/layout/cycle2"/>
    <dgm:cxn modelId="{26178C5A-9AF6-4C66-B649-2CDE985435E6}" type="presParOf" srcId="{6BB714EC-0B80-48A3-842B-1567E6CD7800}" destId="{0EE930B5-94D7-43EF-B9F9-12BCD8D49042}" srcOrd="18" destOrd="0" presId="urn:microsoft.com/office/officeart/2005/8/layout/cycle2"/>
    <dgm:cxn modelId="{ACA66432-826E-4D30-B588-FBC22A931DBD}" type="presParOf" srcId="{6BB714EC-0B80-48A3-842B-1567E6CD7800}" destId="{40C9CE6B-7938-4C38-B134-30A16AF55A02}" srcOrd="19" destOrd="0" presId="urn:microsoft.com/office/officeart/2005/8/layout/cycle2"/>
    <dgm:cxn modelId="{0C824CBB-6EEC-4FEF-BDA8-861606093981}" type="presParOf" srcId="{40C9CE6B-7938-4C38-B134-30A16AF55A02}" destId="{D3A3AEB5-406E-4C49-A276-B52AFA8A55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9F26D-35D8-4F27-9830-32A9E315EB65}">
      <dsp:nvSpPr>
        <dsp:cNvPr id="0" name=""/>
        <dsp:cNvSpPr/>
      </dsp:nvSpPr>
      <dsp:spPr>
        <a:xfrm>
          <a:off x="2938828" y="2694"/>
          <a:ext cx="917402" cy="841136"/>
        </a:xfrm>
        <a:prstGeom prst="ellipse">
          <a:avLst/>
        </a:prstGeom>
        <a:solidFill>
          <a:srgbClr val="97C8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u="none" kern="1200" dirty="0" smtClean="0">
              <a:latin typeface="微軟正黑體" pitchFamily="34" charset="-120"/>
              <a:ea typeface="微軟正黑體" pitchFamily="34" charset="-120"/>
            </a:rPr>
            <a:t>戶政</a:t>
          </a:r>
          <a:endParaRPr lang="zh-TW" altLang="en-US" sz="20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73178" y="125876"/>
        <a:ext cx="648702" cy="594772"/>
      </dsp:txXfrm>
    </dsp:sp>
    <dsp:sp modelId="{506614FE-0A0A-498A-9BD9-C88CF1BAFD13}">
      <dsp:nvSpPr>
        <dsp:cNvPr id="0" name=""/>
        <dsp:cNvSpPr/>
      </dsp:nvSpPr>
      <dsp:spPr>
        <a:xfrm rot="1080000">
          <a:off x="3978144" y="301315"/>
          <a:ext cx="208792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3979677" y="348414"/>
        <a:ext cx="146154" cy="170329"/>
      </dsp:txXfrm>
    </dsp:sp>
    <dsp:sp modelId="{D72D9ED2-5AEB-4C90-90C9-1506E90637D2}">
      <dsp:nvSpPr>
        <dsp:cNvPr id="0" name=""/>
        <dsp:cNvSpPr/>
      </dsp:nvSpPr>
      <dsp:spPr>
        <a:xfrm>
          <a:off x="3999002" y="432049"/>
          <a:ext cx="1201546" cy="763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u="none" kern="1200" dirty="0" smtClean="0">
              <a:latin typeface="微軟正黑體" pitchFamily="34" charset="-120"/>
              <a:ea typeface="微軟正黑體" pitchFamily="34" charset="-120"/>
            </a:rPr>
            <a:t>地政</a:t>
          </a:r>
          <a:endParaRPr lang="en-US" sz="20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74964" y="543889"/>
        <a:ext cx="849622" cy="540012"/>
      </dsp:txXfrm>
    </dsp:sp>
    <dsp:sp modelId="{75E65BC0-3EDA-481D-A210-0534FAB5D754}">
      <dsp:nvSpPr>
        <dsp:cNvPr id="0" name=""/>
        <dsp:cNvSpPr/>
      </dsp:nvSpPr>
      <dsp:spPr>
        <a:xfrm rot="3240000">
          <a:off x="5058706" y="1101395"/>
          <a:ext cx="197242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5070902" y="1134236"/>
        <a:ext cx="138069" cy="170329"/>
      </dsp:txXfrm>
    </dsp:sp>
    <dsp:sp modelId="{CE0796E7-B9C3-4183-8DA6-12A37AD3393C}">
      <dsp:nvSpPr>
        <dsp:cNvPr id="0" name=""/>
        <dsp:cNvSpPr/>
      </dsp:nvSpPr>
      <dsp:spPr>
        <a:xfrm>
          <a:off x="4741442" y="1416019"/>
          <a:ext cx="1202724" cy="841136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u="none" kern="1200" dirty="0" smtClean="0">
              <a:latin typeface="微軟正黑體" pitchFamily="34" charset="-120"/>
              <a:ea typeface="微軟正黑體" pitchFamily="34" charset="-120"/>
            </a:rPr>
            <a:t>稅務局</a:t>
          </a:r>
          <a:endParaRPr lang="en-US" sz="20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917577" y="1539201"/>
        <a:ext cx="850454" cy="594772"/>
      </dsp:txXfrm>
    </dsp:sp>
    <dsp:sp modelId="{DFF40DEE-E7CF-4FC7-B25F-6B34B10D3404}">
      <dsp:nvSpPr>
        <dsp:cNvPr id="0" name=""/>
        <dsp:cNvSpPr/>
      </dsp:nvSpPr>
      <dsp:spPr>
        <a:xfrm rot="5400000">
          <a:off x="5374418" y="2346412"/>
          <a:ext cx="224179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5408045" y="2369562"/>
        <a:ext cx="156925" cy="170329"/>
      </dsp:txXfrm>
    </dsp:sp>
    <dsp:sp modelId="{E64FA3AB-DC8C-4F5B-99B9-C02341D7B88F}">
      <dsp:nvSpPr>
        <dsp:cNvPr id="0" name=""/>
        <dsp:cNvSpPr/>
      </dsp:nvSpPr>
      <dsp:spPr>
        <a:xfrm>
          <a:off x="4724918" y="2680136"/>
          <a:ext cx="1235772" cy="841136"/>
        </a:xfrm>
        <a:prstGeom prst="ellipse">
          <a:avLst/>
        </a:prstGeom>
        <a:solidFill>
          <a:srgbClr val="EB85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u="none" kern="1200" dirty="0" smtClean="0">
              <a:latin typeface="微軟正黑體" pitchFamily="34" charset="-120"/>
              <a:ea typeface="微軟正黑體" pitchFamily="34" charset="-120"/>
            </a:rPr>
            <a:t>監理所</a:t>
          </a:r>
          <a:endParaRPr lang="en-US" sz="20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905893" y="2803318"/>
        <a:ext cx="873822" cy="594772"/>
      </dsp:txXfrm>
    </dsp:sp>
    <dsp:sp modelId="{01F6EF06-4193-4AC5-BA83-B07FD02FB845}">
      <dsp:nvSpPr>
        <dsp:cNvPr id="0" name=""/>
        <dsp:cNvSpPr/>
      </dsp:nvSpPr>
      <dsp:spPr>
        <a:xfrm rot="7560000">
          <a:off x="5125280" y="3616813"/>
          <a:ext cx="193259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5171308" y="3650137"/>
        <a:ext cx="135281" cy="170329"/>
      </dsp:txXfrm>
    </dsp:sp>
    <dsp:sp modelId="{887E4213-B74A-474A-844F-E485EA80F0D0}">
      <dsp:nvSpPr>
        <dsp:cNvPr id="0" name=""/>
        <dsp:cNvSpPr/>
      </dsp:nvSpPr>
      <dsp:spPr>
        <a:xfrm>
          <a:off x="3942965" y="3702828"/>
          <a:ext cx="1313619" cy="841136"/>
        </a:xfrm>
        <a:prstGeom prst="ellipse">
          <a:avLst/>
        </a:prstGeom>
        <a:solidFill>
          <a:srgbClr val="8D75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u="none" kern="1200" dirty="0" smtClean="0">
              <a:latin typeface="微軟正黑體" pitchFamily="34" charset="-120"/>
              <a:ea typeface="微軟正黑體" pitchFamily="34" charset="-120"/>
            </a:rPr>
            <a:t>新竹</a:t>
          </a:r>
          <a:r>
            <a:rPr lang="zh-TW" altLang="en-US" sz="1600" b="1" u="none" kern="1200" dirty="0" smtClean="0">
              <a:latin typeface="微軟正黑體" pitchFamily="34" charset="-120"/>
              <a:ea typeface="微軟正黑體" pitchFamily="34" charset="-120"/>
            </a:rPr>
            <a:t>瓦</a:t>
          </a:r>
          <a:r>
            <a:rPr lang="zh-TW" sz="1600" b="1" u="none" kern="1200" dirty="0" smtClean="0">
              <a:latin typeface="微軟正黑體" pitchFamily="34" charset="-120"/>
              <a:ea typeface="微軟正黑體" pitchFamily="34" charset="-120"/>
            </a:rPr>
            <a:t>斯</a:t>
          </a:r>
          <a:endParaRPr lang="en-US" sz="16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35340" y="3826010"/>
        <a:ext cx="928869" cy="594772"/>
      </dsp:txXfrm>
    </dsp:sp>
    <dsp:sp modelId="{6621C289-A136-427E-8A35-792FCFEF8949}">
      <dsp:nvSpPr>
        <dsp:cNvPr id="0" name=""/>
        <dsp:cNvSpPr/>
      </dsp:nvSpPr>
      <dsp:spPr>
        <a:xfrm rot="9720000">
          <a:off x="3956635" y="4477439"/>
          <a:ext cx="217755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4020362" y="4524123"/>
        <a:ext cx="152429" cy="170329"/>
      </dsp:txXfrm>
    </dsp:sp>
    <dsp:sp modelId="{5683161D-7591-440D-BA22-330F35933570}">
      <dsp:nvSpPr>
        <dsp:cNvPr id="0" name=""/>
        <dsp:cNvSpPr/>
      </dsp:nvSpPr>
      <dsp:spPr>
        <a:xfrm>
          <a:off x="2930715" y="4093461"/>
          <a:ext cx="933627" cy="84113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u="none" kern="1200" dirty="0" smtClean="0">
              <a:latin typeface="微軟正黑體" pitchFamily="34" charset="-120"/>
              <a:ea typeface="微軟正黑體" pitchFamily="34" charset="-120"/>
            </a:rPr>
            <a:t>台電</a:t>
          </a:r>
          <a:endParaRPr lang="en-US" sz="20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7442" y="4216643"/>
        <a:ext cx="660173" cy="594772"/>
      </dsp:txXfrm>
    </dsp:sp>
    <dsp:sp modelId="{63F2BBA5-108F-435A-AE96-AA9B10044283}">
      <dsp:nvSpPr>
        <dsp:cNvPr id="0" name=""/>
        <dsp:cNvSpPr/>
      </dsp:nvSpPr>
      <dsp:spPr>
        <a:xfrm rot="11958068">
          <a:off x="2633735" y="4488672"/>
          <a:ext cx="194567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2690465" y="4555096"/>
        <a:ext cx="136197" cy="170329"/>
      </dsp:txXfrm>
    </dsp:sp>
    <dsp:sp modelId="{BF4A6268-0C63-48C1-AFA2-69F49793D71A}">
      <dsp:nvSpPr>
        <dsp:cNvPr id="0" name=""/>
        <dsp:cNvSpPr/>
      </dsp:nvSpPr>
      <dsp:spPr>
        <a:xfrm>
          <a:off x="1584177" y="3672407"/>
          <a:ext cx="1222196" cy="84114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u="none" kern="1200" dirty="0" smtClean="0">
              <a:latin typeface="微軟正黑體" pitchFamily="34" charset="-120"/>
              <a:ea typeface="微軟正黑體" pitchFamily="34" charset="-120"/>
            </a:rPr>
            <a:t>自來水</a:t>
          </a:r>
          <a:endParaRPr lang="en-US" sz="17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63163" y="3795590"/>
        <a:ext cx="864224" cy="594778"/>
      </dsp:txXfrm>
    </dsp:sp>
    <dsp:sp modelId="{0934FAC9-F2F9-409E-B76C-E24B6E64819D}">
      <dsp:nvSpPr>
        <dsp:cNvPr id="0" name=""/>
        <dsp:cNvSpPr/>
      </dsp:nvSpPr>
      <dsp:spPr>
        <a:xfrm rot="13990434">
          <a:off x="1508006" y="3606377"/>
          <a:ext cx="230480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1563300" y="3690827"/>
        <a:ext cx="161336" cy="170329"/>
      </dsp:txXfrm>
    </dsp:sp>
    <dsp:sp modelId="{3B47F716-7A16-4C2E-84F0-9320C9A9E62F}">
      <dsp:nvSpPr>
        <dsp:cNvPr id="0" name=""/>
        <dsp:cNvSpPr/>
      </dsp:nvSpPr>
      <dsp:spPr>
        <a:xfrm>
          <a:off x="840007" y="2680136"/>
          <a:ext cx="1224492" cy="84113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u="none" kern="1200" dirty="0" smtClean="0">
              <a:latin typeface="微軟正黑體" pitchFamily="34" charset="-120"/>
              <a:ea typeface="微軟正黑體" pitchFamily="34" charset="-120"/>
            </a:rPr>
            <a:t>中華電信</a:t>
          </a:r>
          <a:endParaRPr lang="en-US" sz="16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19330" y="2803318"/>
        <a:ext cx="865846" cy="594772"/>
      </dsp:txXfrm>
    </dsp:sp>
    <dsp:sp modelId="{880BD138-0F55-417E-BD57-0D74D9D31FDA}">
      <dsp:nvSpPr>
        <dsp:cNvPr id="0" name=""/>
        <dsp:cNvSpPr/>
      </dsp:nvSpPr>
      <dsp:spPr>
        <a:xfrm rot="16200000">
          <a:off x="1197953" y="2346411"/>
          <a:ext cx="224179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231580" y="2436815"/>
        <a:ext cx="156925" cy="170329"/>
      </dsp:txXfrm>
    </dsp:sp>
    <dsp:sp modelId="{9B269EB7-2F41-4087-8EFC-7587489D8DBF}">
      <dsp:nvSpPr>
        <dsp:cNvPr id="0" name=""/>
        <dsp:cNvSpPr/>
      </dsp:nvSpPr>
      <dsp:spPr>
        <a:xfrm>
          <a:off x="808061" y="1416019"/>
          <a:ext cx="1288385" cy="841136"/>
        </a:xfrm>
        <a:prstGeom prst="ellipse">
          <a:avLst/>
        </a:prstGeom>
        <a:solidFill>
          <a:srgbClr val="DB4D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400" b="1" u="none" kern="1200" dirty="0" smtClean="0">
              <a:latin typeface="微軟正黑體" pitchFamily="34" charset="-120"/>
              <a:ea typeface="微軟正黑體" pitchFamily="34" charset="-120"/>
            </a:rPr>
            <a:t>國稅局</a:t>
          </a:r>
          <a:r>
            <a:rPr lang="zh-TW" altLang="en-US" sz="1400" b="1" u="none" kern="1200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1400" b="1" u="none" kern="1200" dirty="0" smtClean="0">
              <a:latin typeface="微軟正黑體" pitchFamily="34" charset="-120"/>
              <a:ea typeface="微軟正黑體" pitchFamily="34" charset="-120"/>
            </a:rPr>
            <a:t>竹北分局</a:t>
          </a:r>
          <a:endParaRPr lang="en-US" sz="14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96741" y="1539201"/>
        <a:ext cx="911025" cy="594772"/>
      </dsp:txXfrm>
    </dsp:sp>
    <dsp:sp modelId="{D3AE2029-D3E6-494A-98BF-126B68D85D96}">
      <dsp:nvSpPr>
        <dsp:cNvPr id="0" name=""/>
        <dsp:cNvSpPr/>
      </dsp:nvSpPr>
      <dsp:spPr>
        <a:xfrm rot="18360000">
          <a:off x="1616408" y="1168739"/>
          <a:ext cx="194316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628423" y="1249097"/>
        <a:ext cx="136021" cy="170329"/>
      </dsp:txXfrm>
    </dsp:sp>
    <dsp:sp modelId="{0EE930B5-94D7-43EF-B9F9-12BCD8D49042}">
      <dsp:nvSpPr>
        <dsp:cNvPr id="0" name=""/>
        <dsp:cNvSpPr/>
      </dsp:nvSpPr>
      <dsp:spPr>
        <a:xfrm>
          <a:off x="1600149" y="432049"/>
          <a:ext cx="1190266" cy="763692"/>
        </a:xfrm>
        <a:prstGeom prst="ellipse">
          <a:avLst/>
        </a:prstGeom>
        <a:solidFill>
          <a:srgbClr val="EB85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200" b="1" u="none" kern="1200" dirty="0" smtClean="0">
              <a:latin typeface="微軟正黑體" pitchFamily="34" charset="-120"/>
              <a:ea typeface="微軟正黑體" pitchFamily="34" charset="-120"/>
            </a:rPr>
            <a:t>國稅局</a:t>
          </a:r>
          <a:r>
            <a:rPr lang="zh-TW" altLang="en-US" sz="1200" b="1" u="none" kern="1200" dirty="0" smtClean="0">
              <a:latin typeface="微軟正黑體" pitchFamily="34" charset="-120"/>
              <a:ea typeface="微軟正黑體" pitchFamily="34" charset="-120"/>
            </a:rPr>
            <a:t>      </a:t>
          </a:r>
          <a:r>
            <a:rPr lang="zh-TW" sz="1200" b="1" u="none" kern="1200" dirty="0" smtClean="0">
              <a:latin typeface="微軟正黑體" pitchFamily="34" charset="-120"/>
              <a:ea typeface="微軟正黑體" pitchFamily="34" charset="-120"/>
            </a:rPr>
            <a:t>竹東稽徵所</a:t>
          </a:r>
          <a:endParaRPr lang="en-US" sz="1200" b="1" u="none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74459" y="543889"/>
        <a:ext cx="841646" cy="540012"/>
      </dsp:txXfrm>
    </dsp:sp>
    <dsp:sp modelId="{40C9CE6B-7938-4C38-B134-30A16AF55A02}">
      <dsp:nvSpPr>
        <dsp:cNvPr id="0" name=""/>
        <dsp:cNvSpPr/>
      </dsp:nvSpPr>
      <dsp:spPr>
        <a:xfrm rot="20520000">
          <a:off x="2666834" y="301659"/>
          <a:ext cx="241244" cy="283883"/>
        </a:xfrm>
        <a:prstGeom prst="heart">
          <a:avLst/>
        </a:prstGeom>
        <a:solidFill>
          <a:srgbClr val="FDC6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2668605" y="369618"/>
        <a:ext cx="168871" cy="170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0.19898</cdr:x>
      <cdr:y>0.07269</cdr:y>
    </cdr:from>
    <cdr:to>
      <cdr:x>0.90223</cdr:x>
      <cdr:y>0.30346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466968" y="288032"/>
          <a:ext cx="51845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0.11966</cdr:x>
      <cdr:y>0.87108</cdr:y>
    </cdr:from>
    <cdr:to>
      <cdr:x>0.96581</cdr:x>
      <cdr:y>0.87108</cdr:y>
    </cdr:to>
    <cdr:sp macro="" textlink="">
      <cdr:nvSpPr>
        <cdr:cNvPr id="4" name="直線接點 3"/>
        <cdr:cNvSpPr/>
      </cdr:nvSpPr>
      <cdr:spPr>
        <a:xfrm xmlns:a="http://schemas.openxmlformats.org/drawingml/2006/main">
          <a:off x="1008112" y="4680520"/>
          <a:ext cx="712879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DC06-993B-4E40-800E-652B00F4B548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B7E6D-78F6-4A27-A518-0F5F6E2A6D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26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B7E6D-78F6-4A27-A518-0F5F6E2A6D9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23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0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83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53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42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71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9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22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7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3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64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09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FA5A-A1B7-4482-8792-23141DD36030}" type="datetimeFigureOut">
              <a:rPr lang="zh-TW" altLang="en-US" smtClean="0"/>
              <a:pPr/>
              <a:t>2019/11/13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E878-CEC1-4BA2-9D1A-5B6D10A4A0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06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ax.nat.gov.tw/etwmain/front/ETW103W?taxType=55&amp;token=-729494091909602703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s://www.etax.nat.gov.tw/etwmain/front/ETW103W?taxType=55&amp;token=-72949409190960270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ax.nat.gov.tw/etwmain/front/ETW103W?taxType=55&amp;token=-729494091909602703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群組 97"/>
          <p:cNvGrpSpPr/>
          <p:nvPr/>
        </p:nvGrpSpPr>
        <p:grpSpPr>
          <a:xfrm>
            <a:off x="301292" y="188640"/>
            <a:ext cx="8640960" cy="6438778"/>
            <a:chOff x="323326" y="106601"/>
            <a:chExt cx="8640960" cy="6438778"/>
          </a:xfrm>
        </p:grpSpPr>
        <p:grpSp>
          <p:nvGrpSpPr>
            <p:cNvPr id="83" name="群組 82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2" name="群組 71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48" name="文字方塊 47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71" name="群組 70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69" name="群組 68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66" name="群組 65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51" name="圖片 5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5" name="矩形 64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68" name="橢圓 67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70" name="橢圓 69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2" name="群組 81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75" name="群組 74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9" name="圖片 18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74" name="群組 73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5" name="矩形 4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6" name="矩形 5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" name="矩形 6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" name="矩形 7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15" name="直線接點 14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文字方塊 15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35" name="直線接點 34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線接點 44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1" name="群組 80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0" name="文字方塊 9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80" name="文字方塊 79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46" name="圓角矩形 4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3" name="矩形 52"/>
          <p:cNvSpPr/>
          <p:nvPr/>
        </p:nvSpPr>
        <p:spPr>
          <a:xfrm>
            <a:off x="5938328" y="404664"/>
            <a:ext cx="217848" cy="37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/>
        </p:nvSpPr>
        <p:spPr>
          <a:xfrm>
            <a:off x="1253133" y="2564904"/>
            <a:ext cx="6567650" cy="239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一、全功能櫃台服務</a:t>
            </a:r>
            <a:endParaRPr lang="en-US" altLang="zh-TW" sz="48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sz="4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sz="4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二、便民服務</a:t>
            </a:r>
            <a:endParaRPr lang="en-US" altLang="zh-TW" sz="4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sz="48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sz="4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4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三、友善環境設施</a:t>
            </a:r>
            <a:endParaRPr lang="en-US" altLang="zh-TW" sz="48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 b="25938"/>
          <a:stretch/>
        </p:blipFill>
        <p:spPr>
          <a:xfrm>
            <a:off x="6185672" y="5229200"/>
            <a:ext cx="2298456" cy="120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7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539552" y="1844824"/>
            <a:ext cx="8424936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土地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建物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登記案件傳真查欠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服務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民眾至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地政機關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申辦土地建物</a:t>
            </a:r>
            <a:r>
              <a:rPr lang="zh-TW" altLang="zh-TW" sz="28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繼承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登記、</a:t>
            </a:r>
            <a:r>
              <a:rPr lang="zh-TW" altLang="zh-TW" sz="28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信</a:t>
            </a:r>
            <a:endParaRPr lang="en-US" altLang="zh-TW" sz="2800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rgbClr val="EA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託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登記或</a:t>
            </a:r>
            <a:r>
              <a:rPr lang="zh-TW" altLang="zh-TW" sz="28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塗銷信託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登記、</a:t>
            </a:r>
            <a:r>
              <a:rPr lang="zh-TW" altLang="zh-TW" sz="28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拍賣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登記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等案件，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經地政機關審查人員依規定審查後，有應查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欠而未查註者，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由地政機關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傳真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聯繫單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至稅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務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局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查核是否欠稅。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41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34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36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54" name="文字方塊 53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55" name="群組 54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56" name="群組 55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58" name="群組 57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60" name="圖片 5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矩形 60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59" name="橢圓 58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57" name="橢圓 56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37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38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44" name="圖片 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群組 44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46" name="矩形 45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47" name="矩形 46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48" name="矩形 47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49" name="矩形 48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50" name="直線接點 49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文字方塊 50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52" name="直線接點 51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接點 52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40" name="文字方塊 39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41" name="文字方塊 40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42" name="文字方塊 41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43" name="文字方塊 42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35" name="圓角矩形 34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2" name="矩形 61"/>
          <p:cNvSpPr/>
          <p:nvPr/>
        </p:nvSpPr>
        <p:spPr>
          <a:xfrm>
            <a:off x="539552" y="1656576"/>
            <a:ext cx="8424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創新便民十合一服務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為落實一處收件全程服務的理念，聯合戶政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等機關共同推出「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創新便民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服務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」，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只要民眾於戶政事務所申辦「變更姓名」、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「變更身分證統一編號」、「新遷戶籍」時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，就可以同時變更地價稅繳款書地址及姓名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等資料，提供民眾更便捷的服務。</a:t>
            </a: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03040" y="0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DB4D35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>
                          <a:solidFill>
                            <a:srgbClr val="DB4D35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>
                        <a:solidFill>
                          <a:srgbClr val="DB4D35"/>
                        </a:solidFill>
                      </a:endParaRPr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solidFill>
                        <a:srgbClr val="DB4D35"/>
                      </a:solidFill>
                    </a:endParaRPr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>
                        <a:solidFill>
                          <a:srgbClr val="DB4D35"/>
                        </a:solidFill>
                      </a:endParaRPr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>
                        <a:solidFill>
                          <a:srgbClr val="DB4D35"/>
                        </a:solidFill>
                      </a:endParaRPr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>
                        <a:solidFill>
                          <a:srgbClr val="DB4D35"/>
                        </a:solidFill>
                      </a:endParaRPr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>
                        <a:solidFill>
                          <a:srgbClr val="DB4D35"/>
                        </a:solidFill>
                      </a:endParaRPr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rgbClr val="DB4D35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rgbClr val="DB4D35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DB4D35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rgbClr val="DB4D35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DB4D35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DB4D35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DB4D35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47781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DB4D35"/>
                </a:solidFill>
              </a:endParaRPr>
            </a:p>
          </p:txBody>
        </p:sp>
      </p:grpSp>
      <p:graphicFrame>
        <p:nvGraphicFramePr>
          <p:cNvPr id="35" name="資料庫圖表 34"/>
          <p:cNvGraphicFramePr/>
          <p:nvPr/>
        </p:nvGraphicFramePr>
        <p:xfrm>
          <a:off x="1043608" y="1412776"/>
          <a:ext cx="6768752" cy="493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" name="內容版面配置區 32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576064" cy="576064"/>
          </a:xfrm>
          <a:ln w="25400" cmpd="sng">
            <a:solidFill>
              <a:schemeClr val="accent6">
                <a:lumMod val="75000"/>
              </a:schemeClr>
            </a:solidFill>
          </a:ln>
        </p:spPr>
      </p:pic>
      <p:sp>
        <p:nvSpPr>
          <p:cNvPr id="36" name="矩形 35"/>
          <p:cNvSpPr/>
          <p:nvPr/>
        </p:nvSpPr>
        <p:spPr>
          <a:xfrm>
            <a:off x="3131840" y="3356992"/>
            <a:ext cx="26084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便民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十合一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配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機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</a:t>
            </a:r>
            <a:endParaRPr lang="zh-TW" altLang="zh-TW" sz="36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76316" y="1446745"/>
            <a:ext cx="8208912" cy="746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三、友善環境設施</a:t>
            </a: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</a:t>
            </a:r>
            <a:r>
              <a:rPr lang="zh-TW" altLang="zh-TW" sz="3600" b="1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友善設施-親子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及友善</a:t>
            </a:r>
            <a:r>
              <a:rPr lang="zh-TW" altLang="zh-TW" sz="3600" b="1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廁所</a:t>
            </a:r>
            <a:endParaRPr lang="en-US" altLang="zh-TW" sz="3600" b="1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親子廁所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本局於一樓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左側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房屋稅科旁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建置獨立式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親子廁所，設置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尿布臺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兒童安全座椅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兒童馬桶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兒童小便器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兒童洗面盆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照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顧者使用之馬桶、洗面盆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等設備，積極建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構兒童及其照顧者可方便進出及使用之友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善環境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600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6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3600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6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endParaRPr lang="zh-TW" altLang="zh-TW" sz="3600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3194" y="21071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334" y="3717032"/>
            <a:ext cx="3426792" cy="2570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6476" y="4223372"/>
            <a:ext cx="3004885" cy="2253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49764" y="1734254"/>
            <a:ext cx="3603809" cy="2702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2253" y="1785966"/>
            <a:ext cx="2919642" cy="218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雲朵形 36"/>
          <p:cNvSpPr/>
          <p:nvPr/>
        </p:nvSpPr>
        <p:spPr>
          <a:xfrm>
            <a:off x="3347864" y="3429001"/>
            <a:ext cx="1782937" cy="138511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</a:t>
            </a:r>
            <a:r>
              <a:rPr lang="zh-TW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zh-TW" altLang="en-US" sz="2800" b="1" dirty="0" smtClean="0">
                <a:solidFill>
                  <a:srgbClr val="8D75A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</a:t>
            </a:r>
            <a:r>
              <a:rPr lang="zh-TW" altLang="en-US" sz="3200" b="1" dirty="0" smtClean="0">
                <a:solidFill>
                  <a:srgbClr val="97C8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endParaRPr lang="zh-TW" altLang="en-US" sz="3200" b="1" dirty="0">
              <a:solidFill>
                <a:srgbClr val="97C8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438740" y="1384137"/>
            <a:ext cx="8208912" cy="695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6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友善廁所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本局於一樓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右側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土地稅科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旁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建置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不限性別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使用者之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友善廁所，並於馬桶、小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便器及洗面盆旁設置扶手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設備，提供孕婦、身障及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年長者等更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方便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及安全的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如廁空間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lnSpc>
                <a:spcPts val="4000"/>
              </a:lnSpc>
            </a:pPr>
            <a:endParaRPr lang="en-US" altLang="zh-TW" sz="3600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6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3600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600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endParaRPr lang="zh-TW" altLang="zh-TW" sz="3600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21095" r="31997" b="28890"/>
          <a:stretch/>
        </p:blipFill>
        <p:spPr>
          <a:xfrm>
            <a:off x="5486605" y="1683864"/>
            <a:ext cx="3118218" cy="2091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06" y="3982771"/>
            <a:ext cx="3118218" cy="233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72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62" name="矩形 61"/>
          <p:cNvSpPr/>
          <p:nvPr/>
        </p:nvSpPr>
        <p:spPr>
          <a:xfrm>
            <a:off x="467544" y="1693558"/>
            <a:ext cx="7207203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全心服務</a:t>
            </a:r>
            <a:r>
              <a:rPr lang="zh-TW" altLang="zh-TW" sz="3600" b="1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設施-</a:t>
            </a:r>
            <a:endParaRPr lang="en-US" altLang="zh-TW" sz="3600" b="1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600" b="1" dirty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     哺集乳室及友善親子區</a:t>
            </a:r>
            <a:endParaRPr lang="en-US" altLang="zh-TW" sz="3600" b="1" dirty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哺集乳室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提供以下貼心   服務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專用</a:t>
            </a:r>
            <a:r>
              <a:rPr lang="zh-TW" altLang="en-US" sz="2400" u="sng" dirty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哺乳室</a:t>
            </a:r>
            <a:r>
              <a:rPr lang="zh-TW" altLang="en-US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設施，如</a:t>
            </a:r>
            <a:endParaRPr lang="en-US" altLang="zh-TW" sz="2400" u="sng" dirty="0" smtClean="0">
              <a:solidFill>
                <a:srgbClr val="D76387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2400" dirty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尿布臺、靠背椅、緊</a:t>
            </a:r>
            <a:endParaRPr lang="en-US" altLang="zh-TW" sz="2400" u="sng" dirty="0" smtClean="0">
              <a:solidFill>
                <a:srgbClr val="D76387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2400" dirty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急求救鈴及門口安裝</a:t>
            </a:r>
            <a:endParaRPr lang="en-US" altLang="zh-TW" sz="2400" u="sng" dirty="0" smtClean="0">
              <a:solidFill>
                <a:srgbClr val="D76387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2400" dirty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en-US" altLang="zh-TW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LED</a:t>
            </a:r>
            <a:r>
              <a:rPr lang="zh-TW" altLang="en-US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標示燈等。</a:t>
            </a:r>
            <a:endParaRPr lang="en-US" altLang="zh-TW" sz="2400" u="sng" dirty="0" smtClean="0">
              <a:solidFill>
                <a:srgbClr val="D76387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zh-TW" altLang="en-US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母乳存放專用冰箱及</a:t>
            </a:r>
            <a:endParaRPr lang="en-US" altLang="zh-TW" sz="2400" u="sng" dirty="0" smtClean="0">
              <a:solidFill>
                <a:srgbClr val="D76387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奶瓶消毒鍋。</a:t>
            </a:r>
            <a:endParaRPr lang="en-US" altLang="zh-TW" sz="2400" u="sng" dirty="0" smtClean="0">
              <a:solidFill>
                <a:srgbClr val="D76387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400" u="sng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專屬盥洗室。</a:t>
            </a:r>
            <a:endParaRPr lang="en-US" altLang="zh-TW" sz="2400" u="sng" dirty="0" smtClean="0">
              <a:solidFill>
                <a:srgbClr val="D76387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            </a:t>
            </a:r>
            <a:endParaRPr lang="en-US" altLang="zh-TW" sz="2800" dirty="0" smtClean="0">
              <a:solidFill>
                <a:srgbClr val="D76387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125"/>
                    </a14:imgEffect>
                    <a14:imgEffect>
                      <a14:saturation sat="134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60" r="13548" b="50000"/>
          <a:stretch/>
        </p:blipFill>
        <p:spPr>
          <a:xfrm>
            <a:off x="6660232" y="1622150"/>
            <a:ext cx="18669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94">
            <a:off x="5004048" y="3633864"/>
            <a:ext cx="3523084" cy="2642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心形 1"/>
          <p:cNvSpPr/>
          <p:nvPr/>
        </p:nvSpPr>
        <p:spPr>
          <a:xfrm>
            <a:off x="3740752" y="3357755"/>
            <a:ext cx="310041" cy="284045"/>
          </a:xfrm>
          <a:prstGeom prst="heart">
            <a:avLst/>
          </a:prstGeom>
          <a:gradFill flip="none" rotWithShape="1">
            <a:gsLst>
              <a:gs pos="0">
                <a:srgbClr val="EA0000">
                  <a:tint val="66000"/>
                  <a:satMod val="160000"/>
                </a:srgbClr>
              </a:gs>
              <a:gs pos="50000">
                <a:srgbClr val="EA0000">
                  <a:tint val="44500"/>
                  <a:satMod val="160000"/>
                </a:srgbClr>
              </a:gs>
              <a:gs pos="100000">
                <a:srgbClr val="EA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心形 34"/>
          <p:cNvSpPr/>
          <p:nvPr/>
        </p:nvSpPr>
        <p:spPr>
          <a:xfrm rot="20248020">
            <a:off x="4873462" y="3253703"/>
            <a:ext cx="469564" cy="380161"/>
          </a:xfrm>
          <a:prstGeom prst="heart">
            <a:avLst/>
          </a:prstGeom>
          <a:gradFill flip="none" rotWithShape="1">
            <a:gsLst>
              <a:gs pos="0">
                <a:srgbClr val="EA0000">
                  <a:tint val="66000"/>
                  <a:satMod val="160000"/>
                </a:srgbClr>
              </a:gs>
              <a:gs pos="50000">
                <a:srgbClr val="EA0000">
                  <a:tint val="44500"/>
                  <a:satMod val="160000"/>
                </a:srgbClr>
              </a:gs>
              <a:gs pos="100000">
                <a:srgbClr val="EA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心形 35"/>
          <p:cNvSpPr/>
          <p:nvPr/>
        </p:nvSpPr>
        <p:spPr>
          <a:xfrm rot="20196183">
            <a:off x="8099534" y="6050005"/>
            <a:ext cx="469564" cy="380161"/>
          </a:xfrm>
          <a:prstGeom prst="heart">
            <a:avLst/>
          </a:prstGeom>
          <a:gradFill flip="none" rotWithShape="1">
            <a:gsLst>
              <a:gs pos="0">
                <a:srgbClr val="EA0000">
                  <a:tint val="66000"/>
                  <a:satMod val="160000"/>
                </a:srgbClr>
              </a:gs>
              <a:gs pos="50000">
                <a:srgbClr val="EA0000">
                  <a:tint val="44500"/>
                  <a:satMod val="160000"/>
                </a:srgbClr>
              </a:gs>
              <a:gs pos="100000">
                <a:srgbClr val="EA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心形 36"/>
          <p:cNvSpPr/>
          <p:nvPr/>
        </p:nvSpPr>
        <p:spPr>
          <a:xfrm>
            <a:off x="1371009" y="3857611"/>
            <a:ext cx="239081" cy="235926"/>
          </a:xfrm>
          <a:prstGeom prst="heart">
            <a:avLst/>
          </a:prstGeom>
          <a:gradFill flip="none" rotWithShape="1">
            <a:gsLst>
              <a:gs pos="0">
                <a:srgbClr val="EA0000">
                  <a:tint val="66000"/>
                  <a:satMod val="160000"/>
                </a:srgbClr>
              </a:gs>
              <a:gs pos="50000">
                <a:srgbClr val="EA0000">
                  <a:tint val="44500"/>
                  <a:satMod val="160000"/>
                </a:srgbClr>
              </a:gs>
              <a:gs pos="100000">
                <a:srgbClr val="EA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心形 37"/>
          <p:cNvSpPr/>
          <p:nvPr/>
        </p:nvSpPr>
        <p:spPr>
          <a:xfrm>
            <a:off x="1410931" y="5306276"/>
            <a:ext cx="239081" cy="235926"/>
          </a:xfrm>
          <a:prstGeom prst="heart">
            <a:avLst/>
          </a:prstGeom>
          <a:gradFill flip="none" rotWithShape="1">
            <a:gsLst>
              <a:gs pos="0">
                <a:srgbClr val="EA0000">
                  <a:tint val="66000"/>
                  <a:satMod val="160000"/>
                </a:srgbClr>
              </a:gs>
              <a:gs pos="50000">
                <a:srgbClr val="EA0000">
                  <a:tint val="44500"/>
                  <a:satMod val="160000"/>
                </a:srgbClr>
              </a:gs>
              <a:gs pos="100000">
                <a:srgbClr val="EA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心形 38"/>
          <p:cNvSpPr/>
          <p:nvPr/>
        </p:nvSpPr>
        <p:spPr>
          <a:xfrm>
            <a:off x="1431394" y="6004159"/>
            <a:ext cx="239081" cy="235926"/>
          </a:xfrm>
          <a:prstGeom prst="heart">
            <a:avLst/>
          </a:prstGeom>
          <a:gradFill flip="none" rotWithShape="1">
            <a:gsLst>
              <a:gs pos="0">
                <a:srgbClr val="EA0000">
                  <a:tint val="66000"/>
                  <a:satMod val="160000"/>
                </a:srgbClr>
              </a:gs>
              <a:gs pos="50000">
                <a:srgbClr val="EA0000">
                  <a:tint val="44500"/>
                  <a:satMod val="160000"/>
                </a:srgbClr>
              </a:gs>
              <a:gs pos="100000">
                <a:srgbClr val="EA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心形 41"/>
          <p:cNvSpPr/>
          <p:nvPr/>
        </p:nvSpPr>
        <p:spPr>
          <a:xfrm rot="20830527">
            <a:off x="7705659" y="6157031"/>
            <a:ext cx="310041" cy="284045"/>
          </a:xfrm>
          <a:prstGeom prst="heart">
            <a:avLst/>
          </a:prstGeom>
          <a:gradFill flip="none" rotWithShape="1">
            <a:gsLst>
              <a:gs pos="0">
                <a:srgbClr val="EA0000">
                  <a:tint val="66000"/>
                  <a:satMod val="160000"/>
                </a:srgbClr>
              </a:gs>
              <a:gs pos="50000">
                <a:srgbClr val="EA0000">
                  <a:tint val="44500"/>
                  <a:satMod val="160000"/>
                </a:srgbClr>
              </a:gs>
              <a:gs pos="100000">
                <a:srgbClr val="EA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44483" y="72861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893703" y="1680342"/>
            <a:ext cx="4287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友善親子區 </a:t>
            </a:r>
            <a:endParaRPr lang="zh-TW" altLang="en-US" sz="3200" dirty="0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08" y="2661148"/>
            <a:ext cx="3697231" cy="2772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0" y="3356992"/>
            <a:ext cx="1202729" cy="157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矩形 40"/>
          <p:cNvSpPr/>
          <p:nvPr/>
        </p:nvSpPr>
        <p:spPr>
          <a:xfrm>
            <a:off x="577448" y="5172461"/>
            <a:ext cx="1994479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97C840"/>
                </a:solidFill>
                <a:latin typeface="微軟正黑體" pitchFamily="34" charset="-120"/>
                <a:ea typeface="微軟正黑體" pitchFamily="34" charset="-120"/>
              </a:rPr>
              <a:t>兒童閱讀區</a:t>
            </a:r>
            <a:endParaRPr lang="en-US" altLang="zh-TW" sz="2800" b="1" dirty="0">
              <a:solidFill>
                <a:srgbClr val="97C8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166475" y="2991354"/>
            <a:ext cx="2079702" cy="2308324"/>
          </a:xfrm>
          <a:prstGeom prst="rect">
            <a:avLst/>
          </a:prstGeom>
          <a:solidFill>
            <a:schemeClr val="bg1"/>
          </a:solidFill>
          <a:ln w="15875">
            <a:solidFill>
              <a:srgbClr val="FDC6B5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400" u="sng" dirty="0" smtClean="0">
                <a:solidFill>
                  <a:srgbClr val="EB8596"/>
                </a:solidFill>
                <a:latin typeface="微軟正黑體" pitchFamily="34" charset="-120"/>
                <a:ea typeface="微軟正黑體" pitchFamily="34" charset="-120"/>
              </a:rPr>
              <a:t>閱覽室內擺放小朋友專用書櫃、小椅子，並提供兒童讀物、繪本，還有可愛玩偶。</a:t>
            </a:r>
            <a:endParaRPr lang="en-US" altLang="zh-TW" sz="2400" u="sng" dirty="0">
              <a:solidFill>
                <a:srgbClr val="EB85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23317" r="22886" b="17980"/>
          <a:stretch/>
        </p:blipFill>
        <p:spPr>
          <a:xfrm rot="301881">
            <a:off x="5676877" y="2009200"/>
            <a:ext cx="868556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9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4061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91" y="2636913"/>
            <a:ext cx="3889217" cy="291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矩形 34"/>
          <p:cNvSpPr/>
          <p:nvPr/>
        </p:nvSpPr>
        <p:spPr>
          <a:xfrm>
            <a:off x="893703" y="1680342"/>
            <a:ext cx="4287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友善親子區 </a:t>
            </a:r>
            <a:endParaRPr lang="zh-TW" altLang="en-US" sz="3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3" y="2780928"/>
            <a:ext cx="1738469" cy="225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矩形 35"/>
          <p:cNvSpPr/>
          <p:nvPr/>
        </p:nvSpPr>
        <p:spPr>
          <a:xfrm>
            <a:off x="598555" y="5178709"/>
            <a:ext cx="210123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民眾休息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</a:t>
            </a:r>
            <a:endParaRPr lang="en-US" altLang="zh-TW" sz="28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60232" y="2564904"/>
            <a:ext cx="1501869" cy="3416320"/>
          </a:xfrm>
          <a:prstGeom prst="rect">
            <a:avLst/>
          </a:prstGeom>
          <a:solidFill>
            <a:schemeClr val="bg1"/>
          </a:solidFill>
          <a:ln w="15875">
            <a:solidFill>
              <a:srgbClr val="FDC6B5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400" u="sng" dirty="0">
                <a:solidFill>
                  <a:srgbClr val="EB8596"/>
                </a:solidFill>
                <a:latin typeface="微軟正黑體" pitchFamily="34" charset="-120"/>
                <a:ea typeface="微軟正黑體" pitchFamily="34" charset="-120"/>
              </a:rPr>
              <a:t>休息</a:t>
            </a:r>
            <a:r>
              <a:rPr lang="zh-TW" altLang="en-US" sz="2400" u="sng" dirty="0" smtClean="0">
                <a:solidFill>
                  <a:srgbClr val="EB8596"/>
                </a:solidFill>
                <a:latin typeface="微軟正黑體" pitchFamily="34" charset="-120"/>
                <a:ea typeface="微軟正黑體" pitchFamily="34" charset="-120"/>
              </a:rPr>
              <a:t>室內提供舒適沙發椅及書報雜誌等，並提供充滿綠意及清新氛圍的紓壓環境。</a:t>
            </a:r>
            <a:endParaRPr lang="en-US" altLang="zh-TW" sz="2400" u="sng" dirty="0">
              <a:solidFill>
                <a:srgbClr val="EB85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5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62" name="矩形 61"/>
          <p:cNvSpPr/>
          <p:nvPr/>
        </p:nvSpPr>
        <p:spPr>
          <a:xfrm>
            <a:off x="467544" y="1693558"/>
            <a:ext cx="8496944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友善稅務加值區 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在民眾等候區特設置本區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，提供以下貼心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服務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心形 42"/>
          <p:cNvSpPr/>
          <p:nvPr/>
        </p:nvSpPr>
        <p:spPr>
          <a:xfrm>
            <a:off x="7236296" y="2261986"/>
            <a:ext cx="310041" cy="284045"/>
          </a:xfrm>
          <a:prstGeom prst="heart">
            <a:avLst/>
          </a:prstGeom>
          <a:gradFill flip="none" rotWithShape="1">
            <a:gsLst>
              <a:gs pos="0">
                <a:srgbClr val="EA0000">
                  <a:tint val="66000"/>
                  <a:satMod val="160000"/>
                </a:srgbClr>
              </a:gs>
              <a:gs pos="50000">
                <a:srgbClr val="EA0000">
                  <a:tint val="44500"/>
                  <a:satMod val="160000"/>
                </a:srgbClr>
              </a:gs>
              <a:gs pos="100000">
                <a:srgbClr val="EA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6285" y="2780928"/>
            <a:ext cx="4465737" cy="3349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文字方塊 40"/>
          <p:cNvSpPr txBox="1"/>
          <p:nvPr/>
        </p:nvSpPr>
        <p:spPr>
          <a:xfrm>
            <a:off x="6184691" y="5677505"/>
            <a:ext cx="227722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無障礙工作桌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183203" y="3284984"/>
            <a:ext cx="2277228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真人口譯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英日</a:t>
            </a:r>
            <a:r>
              <a:rPr lang="zh-TW" altLang="en-US" sz="2000" dirty="0" smtClean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韓泰越</a:t>
            </a:r>
            <a:r>
              <a:rPr lang="zh-TW" altLang="en-US" sz="2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印尼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444834" y="3469649"/>
            <a:ext cx="224550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稅務遠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距視訊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183203" y="2780928"/>
            <a:ext cx="227871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桌上型放大鏡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44834" y="4134738"/>
            <a:ext cx="17784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電子血壓計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6184691" y="4149080"/>
            <a:ext cx="227722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手機無線通電服務</a:t>
            </a:r>
            <a:endParaRPr lang="en-US" altLang="zh-TW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t="22548" b="12134"/>
          <a:stretch/>
        </p:blipFill>
        <p:spPr>
          <a:xfrm rot="10800000">
            <a:off x="6184691" y="4653136"/>
            <a:ext cx="1699205" cy="960974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1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43694" y="116632"/>
            <a:ext cx="8640960" cy="6438778"/>
            <a:chOff x="323326" y="106601"/>
            <a:chExt cx="8640960" cy="6438778"/>
          </a:xfrm>
        </p:grpSpPr>
        <p:grpSp>
          <p:nvGrpSpPr>
            <p:cNvPr id="8" name="群組 7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8" name="文字方塊 27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9" name="群組 28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30" name="群組 29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32" name="群組 31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4" name="圖片 3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5" name="矩形 34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3" name="橢圓 32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31" name="橢圓 30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11" name="群組 10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8" name="圖片 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4" name="直線接點 23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文字方塊 24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6" name="直線接點 25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接點 26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" name="群組 12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5" name="文字方塊 14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" name="文字方塊 15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7" name="文字方塊 16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9" name="圓角矩形 8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74999" y="1699878"/>
            <a:ext cx="7597401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500"/>
              </a:lnSpc>
            </a:pP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一、全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櫃台服務</a:t>
            </a:r>
            <a:endParaRPr lang="en-US" altLang="zh-TW" sz="40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5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常見受理項目</a:t>
            </a: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40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endParaRPr lang="en-US" altLang="zh-TW" sz="36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5000"/>
              </a:lnSpc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36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000"/>
              </a:lnSpc>
            </a:pPr>
            <a:r>
              <a:rPr lang="en-US" altLang="zh-TW" sz="4000" b="1" dirty="0">
                <a:solidFill>
                  <a:srgbClr val="4F81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rgbClr val="4F81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4000" b="1" dirty="0">
              <a:solidFill>
                <a:srgbClr val="4F81BD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7" name="圖表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089943"/>
              </p:ext>
            </p:extLst>
          </p:nvPr>
        </p:nvGraphicFramePr>
        <p:xfrm>
          <a:off x="395536" y="1988840"/>
          <a:ext cx="8424936" cy="474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1560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件數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57215" y="3118214"/>
            <a:ext cx="4504344" cy="461665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年全功能櫃台六大受理項目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56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30871" y="129186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62" name="矩形 61"/>
          <p:cNvSpPr/>
          <p:nvPr/>
        </p:nvSpPr>
        <p:spPr>
          <a:xfrm>
            <a:off x="749172" y="1527281"/>
            <a:ext cx="7207203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itchFamily="34" charset="-120"/>
                <a:ea typeface="微軟正黑體" pitchFamily="34" charset="-120"/>
              </a:rPr>
              <a:t>貼心專用車位</a:t>
            </a:r>
            <a:endParaRPr lang="en-US" altLang="zh-TW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769" y="3132983"/>
            <a:ext cx="3568160" cy="2812109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2916" y="3179660"/>
            <a:ext cx="3581364" cy="2750863"/>
          </a:xfrm>
          <a:prstGeom prst="rect">
            <a:avLst/>
          </a:prstGeom>
          <a:ln w="41275" cmpd="sng">
            <a:solidFill>
              <a:schemeClr val="bg1"/>
            </a:solidFill>
          </a:ln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12125" r="2590" b="5677"/>
          <a:stretch/>
        </p:blipFill>
        <p:spPr>
          <a:xfrm rot="10800000">
            <a:off x="6786049" y="1660643"/>
            <a:ext cx="1872208" cy="1301036"/>
          </a:xfrm>
          <a:prstGeom prst="rect">
            <a:avLst/>
          </a:prstGeom>
          <a:ln w="41275" cmpd="sng">
            <a:solidFill>
              <a:schemeClr val="bg1"/>
            </a:solidFill>
          </a:ln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37657" r="15313" b="23600"/>
          <a:stretch/>
        </p:blipFill>
        <p:spPr>
          <a:xfrm rot="10800000">
            <a:off x="2211516" y="2169527"/>
            <a:ext cx="2131476" cy="864993"/>
          </a:xfrm>
          <a:prstGeom prst="rect">
            <a:avLst/>
          </a:prstGeom>
          <a:ln w="41275" cmpd="sng">
            <a:solidFill>
              <a:schemeClr val="bg1"/>
            </a:solidFill>
          </a:ln>
        </p:spPr>
      </p:pic>
      <p:sp>
        <p:nvSpPr>
          <p:cNvPr id="37" name="矩形 36"/>
          <p:cNvSpPr/>
          <p:nvPr/>
        </p:nvSpPr>
        <p:spPr>
          <a:xfrm rot="20447859">
            <a:off x="434523" y="2582935"/>
            <a:ext cx="1662149" cy="52322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友善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車位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rot="20391127">
            <a:off x="4509623" y="2509279"/>
            <a:ext cx="2065703" cy="52322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得來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速車位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62" name="矩形 61"/>
          <p:cNvSpPr/>
          <p:nvPr/>
        </p:nvSpPr>
        <p:spPr>
          <a:xfrm>
            <a:off x="749172" y="1527281"/>
            <a:ext cx="7207203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其他感心服務</a:t>
            </a: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600" b="1" dirty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輪椅、嬰兒推車。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設置無障礙坡道、戶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外熄菸區及卡打車補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給站等設施。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899592" y="2123853"/>
            <a:ext cx="574686" cy="380555"/>
            <a:chOff x="899592" y="2123853"/>
            <a:chExt cx="574686" cy="380555"/>
          </a:xfrm>
        </p:grpSpPr>
        <p:sp>
          <p:nvSpPr>
            <p:cNvPr id="36" name="圓角化對角線角落矩形 35"/>
            <p:cNvSpPr/>
            <p:nvPr/>
          </p:nvSpPr>
          <p:spPr>
            <a:xfrm>
              <a:off x="899592" y="2123853"/>
              <a:ext cx="574686" cy="380555"/>
            </a:xfrm>
            <a:prstGeom prst="round2DiagRect">
              <a:avLst/>
            </a:prstGeom>
            <a:solidFill>
              <a:srgbClr val="EB8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82" y="2123853"/>
              <a:ext cx="402941" cy="380555"/>
            </a:xfrm>
            <a:prstGeom prst="rect">
              <a:avLst/>
            </a:prstGeom>
          </p:spPr>
        </p:pic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79" y="4232366"/>
            <a:ext cx="2840803" cy="2130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9" name="群組 38"/>
          <p:cNvGrpSpPr/>
          <p:nvPr/>
        </p:nvGrpSpPr>
        <p:grpSpPr>
          <a:xfrm>
            <a:off x="914910" y="2656808"/>
            <a:ext cx="574686" cy="380555"/>
            <a:chOff x="899592" y="2123853"/>
            <a:chExt cx="574686" cy="380555"/>
          </a:xfrm>
        </p:grpSpPr>
        <p:sp>
          <p:nvSpPr>
            <p:cNvPr id="40" name="圓角化對角線角落矩形 39"/>
            <p:cNvSpPr/>
            <p:nvPr/>
          </p:nvSpPr>
          <p:spPr>
            <a:xfrm>
              <a:off x="899592" y="2123853"/>
              <a:ext cx="574686" cy="380555"/>
            </a:xfrm>
            <a:prstGeom prst="round2DiagRect">
              <a:avLst/>
            </a:prstGeom>
            <a:solidFill>
              <a:srgbClr val="EB8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82" y="2123853"/>
              <a:ext cx="402941" cy="380555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80" y="3861048"/>
            <a:ext cx="2712850" cy="2034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66" y="1979724"/>
            <a:ext cx="2652649" cy="3536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1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67" y="3029526"/>
            <a:ext cx="2352675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矩形 34"/>
          <p:cNvSpPr/>
          <p:nvPr/>
        </p:nvSpPr>
        <p:spPr>
          <a:xfrm>
            <a:off x="3230529" y="3140968"/>
            <a:ext cx="2799254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報告</a:t>
            </a:r>
            <a:endParaRPr lang="en-US" altLang="zh-TW" sz="5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完畢</a:t>
            </a:r>
            <a:endParaRPr lang="en-US" altLang="zh-TW" sz="5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19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29284" y="119683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731166" y="1772816"/>
            <a:ext cx="7597401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其他主要受理項目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0">
              <a:lnSpc>
                <a:spcPts val="4000"/>
              </a:lnSpc>
            </a:pP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終止委託轉帳代繳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以電子方式傳送繳款書及納稅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通知、繳納證明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dirty="0" smtClean="0"/>
              <a:t>           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身心障礙者免徵使用牌照稅申請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" name="內容版面配置區 3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480442" cy="480442"/>
          </a:xfrm>
          <a:ln w="2540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36" name="內容版面配置區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480442" cy="480442"/>
          </a:xfrm>
          <a:prstGeom prst="rect">
            <a:avLst/>
          </a:prstGeom>
          <a:ln w="25400" cmpd="sng">
            <a:solidFill>
              <a:srgbClr val="0070C0"/>
            </a:solidFill>
          </a:ln>
        </p:spPr>
      </p:pic>
      <p:pic>
        <p:nvPicPr>
          <p:cNvPr id="37" name="內容版面配置區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229200"/>
            <a:ext cx="480442" cy="480442"/>
          </a:xfrm>
          <a:prstGeom prst="rect">
            <a:avLst/>
          </a:prstGeom>
          <a:ln w="25400" cmpd="sng">
            <a:solidFill>
              <a:srgbClr val="428C38"/>
            </a:solidFill>
          </a:ln>
        </p:spPr>
      </p:pic>
    </p:spTree>
    <p:extLst>
      <p:ext uri="{BB962C8B-B14F-4D97-AF65-F5344CB8AC3E}">
        <p14:creationId xmlns:p14="http://schemas.microsoft.com/office/powerpoint/2010/main" val="33455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4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5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7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8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10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16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7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683568" y="1556792"/>
            <a:ext cx="7945290" cy="832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 便民服務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網路服務</a:t>
            </a: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線上申辦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各地方稅申請案件及提供稅務資料。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線上查調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地價稅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課稅明細資料及自用住宅用地資料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ctr"/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土地增值稅</a:t>
            </a:r>
            <a:r>
              <a:rPr lang="zh-TW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享用自用住宅優惠稅率資料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ctr"/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房屋稅</a:t>
            </a:r>
            <a:r>
              <a:rPr lang="zh-TW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現值資料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en-US" sz="2800" b="1" dirty="0" smtClean="0">
                <a:solidFill>
                  <a:srgbClr val="8D75AB"/>
                </a:solidFill>
                <a:latin typeface="微軟正黑體" pitchFamily="34" charset="-120"/>
                <a:ea typeface="微軟正黑體" pitchFamily="34" charset="-120"/>
              </a:rPr>
              <a:t>所得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資料及</a:t>
            </a:r>
            <a:r>
              <a:rPr lang="zh-TW" altLang="en-US" sz="2800" b="1" dirty="0" smtClean="0">
                <a:solidFill>
                  <a:srgbClr val="8D75AB"/>
                </a:solidFill>
                <a:latin typeface="微軟正黑體" pitchFamily="34" charset="-120"/>
                <a:ea typeface="微軟正黑體" pitchFamily="34" charset="-120"/>
              </a:rPr>
              <a:t>財產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資料查調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zh-TW" sz="2800" b="1" dirty="0" smtClean="0">
                <a:solidFill>
                  <a:srgbClr val="D76387"/>
                </a:solidFill>
                <a:latin typeface="微軟正黑體" pitchFamily="34" charset="-120"/>
                <a:ea typeface="微軟正黑體" pitchFamily="34" charset="-120"/>
              </a:rPr>
              <a:t>欠稅</a:t>
            </a:r>
            <a:r>
              <a:rPr lang="zh-TW" altLang="zh-TW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資料查詢</a:t>
            </a:r>
            <a:endParaRPr lang="zh-TW" altLang="en-US" sz="2800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ctr"/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ctr"/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tooltip="開新視窗連結  財政部稅務入口網"/>
              </a:rPr>
              <a:t>              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32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25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內容版面配置區 3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84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48498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4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5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7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8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10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16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7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683568" y="1556792"/>
            <a:ext cx="79452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線上試算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ctr"/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tooltip="開新視窗連結  財政部稅務入口網"/>
              </a:rPr>
              <a:t>              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32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" name="圖片 32" descr="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111">
            <a:off x="6457136" y="1413471"/>
            <a:ext cx="1424940" cy="14249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74410"/>
              </p:ext>
            </p:extLst>
          </p:nvPr>
        </p:nvGraphicFramePr>
        <p:xfrm>
          <a:off x="743375" y="2852936"/>
          <a:ext cx="7416825" cy="30327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354997"/>
                <a:gridCol w="1406588"/>
                <a:gridCol w="1303405"/>
                <a:gridCol w="879561"/>
                <a:gridCol w="1117276"/>
                <a:gridCol w="1354998"/>
              </a:tblGrid>
              <a:tr h="3600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DB4D35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房屋稅</a:t>
                      </a:r>
                      <a:endParaRPr lang="zh-TW" altLang="en-US" b="1" dirty="0">
                        <a:solidFill>
                          <a:srgbClr val="DB4D35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房屋稅稅額試算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lang="zh-TW" altLang="zh-TW" sz="1800" b="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契稅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契稅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估算</a:t>
                      </a:r>
                      <a:endParaRPr lang="zh-TW" altLang="en-US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rgbClr val="DB4D35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印花稅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印花稅試算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使用牌照稅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使用牌照稅可退稅額試算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使用牌照稅應納稅額試算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DB4D35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土地增值稅</a:t>
                      </a:r>
                      <a:endParaRPr lang="zh-TW" altLang="en-US" b="1" dirty="0">
                        <a:solidFill>
                          <a:srgbClr val="DB4D35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土地增值稅試算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查詢公告土地現值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前次移轉現值查詢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前次移轉基期物價指數查詢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估算重購自用住宅用地退還土地增值稅</a:t>
                      </a: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滯納金、滯納利息試算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5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內容版面配置區 3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84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48498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3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4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5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8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9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10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649220" y="1556792"/>
            <a:ext cx="7945290" cy="8692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線上預約得來速服務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取件時間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上班時間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08:00 ~ 17:00(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送件時間若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時後請於次日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時後取件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取件方式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於預約取件時間至本局大門口得來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停車位時，以電話聯繫或按得來速停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車位旁之「得來速服務鈴」，將有專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人至大門口為您服務。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4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en-US" altLang="zh-TW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(3)</a:t>
            </a:r>
            <a:r>
              <a:rPr lang="zh-TW" altLang="zh-TW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檢附證件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親自領取：攜帶本人身分證。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委託領取：攜帶納稅人及代理人之身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分證、印章。</a:t>
            </a:r>
          </a:p>
          <a:p>
            <a:pPr>
              <a:lnSpc>
                <a:spcPts val="4000"/>
              </a:lnSpc>
            </a:pP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fontAlgn="ctr"/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tooltip="開新視窗連結  財政部稅務入口網"/>
              </a:rPr>
              <a:t>              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2400" b="1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2400" b="1" dirty="0" smtClean="0">
              <a:solidFill>
                <a:srgbClr val="428C38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24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25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251520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3" name="矩形 62"/>
          <p:cNvSpPr/>
          <p:nvPr/>
        </p:nvSpPr>
        <p:spPr>
          <a:xfrm>
            <a:off x="731166" y="1772816"/>
            <a:ext cx="75974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endParaRPr lang="en-US" altLang="zh-TW" sz="32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71600" y="1772816"/>
            <a:ext cx="741682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跨機關服務</a:t>
            </a: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600" b="1" dirty="0" smtClean="0">
              <a:solidFill>
                <a:srgbClr val="428C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全國跨縣市繼承案件地方稅聯合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查欠服務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稅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務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局提供跨區地方稅聯合查欠服務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，民眾辦理不動產繼承查詢地方稅有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無欠稅時，無需再分別至不動產所在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地的稽徵機關辦理，就近至稅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務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局辦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理即可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558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899592" y="1844824"/>
            <a:ext cx="7416824" cy="829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戶籍遷徙登記免奔波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戶政事務所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受理民眾辦理戶籍遷徙登記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時，若民眾未提示該房屋相關證明文件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，由戶政機關填具「房屋稅籍資料查詢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單」，傳真至稅務局查詢最近一期房屋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稅有無完稅或房屋納稅義務人之相關資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料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以免除民眾往返奔波，加強便民服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務。</a:t>
            </a:r>
            <a:endParaRPr lang="zh-TW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7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23528" y="116632"/>
            <a:ext cx="8640960" cy="6438778"/>
            <a:chOff x="323326" y="106601"/>
            <a:chExt cx="8640960" cy="6438778"/>
          </a:xfrm>
        </p:grpSpPr>
        <p:grpSp>
          <p:nvGrpSpPr>
            <p:cNvPr id="5" name="群組 4"/>
            <p:cNvGrpSpPr/>
            <p:nvPr/>
          </p:nvGrpSpPr>
          <p:grpSpPr>
            <a:xfrm>
              <a:off x="323326" y="106601"/>
              <a:ext cx="8640960" cy="1576926"/>
              <a:chOff x="395536" y="118443"/>
              <a:chExt cx="8640960" cy="15769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607139" y="414942"/>
                <a:ext cx="3429357" cy="1280427"/>
                <a:chOff x="5607139" y="414942"/>
                <a:chExt cx="3429357" cy="1280427"/>
              </a:xfrm>
            </p:grpSpPr>
            <p:sp>
              <p:nvSpPr>
                <p:cNvPr id="25" name="文字方塊 24"/>
                <p:cNvSpPr txBox="1"/>
                <p:nvPr/>
              </p:nvSpPr>
              <p:spPr>
                <a:xfrm>
                  <a:off x="6948264" y="1079224"/>
                  <a:ext cx="208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 dirty="0">
                      <a:solidFill>
                        <a:srgbClr val="E76F8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新竹縣政府稅務局</a:t>
                  </a: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5607139" y="414942"/>
                  <a:ext cx="1448629" cy="1280427"/>
                  <a:chOff x="5607139" y="414942"/>
                  <a:chExt cx="1448629" cy="1280427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5607139" y="414942"/>
                    <a:ext cx="1448629" cy="1280427"/>
                    <a:chOff x="5724128" y="404664"/>
                    <a:chExt cx="1448629" cy="1280427"/>
                  </a:xfrm>
                </p:grpSpPr>
                <p:grpSp>
                  <p:nvGrpSpPr>
                    <p:cNvPr id="29" name="群組 28"/>
                    <p:cNvGrpSpPr/>
                    <p:nvPr/>
                  </p:nvGrpSpPr>
                  <p:grpSpPr>
                    <a:xfrm>
                      <a:off x="5724128" y="404664"/>
                      <a:ext cx="1448629" cy="1280427"/>
                      <a:chOff x="5724128" y="404664"/>
                      <a:chExt cx="1448629" cy="1280427"/>
                    </a:xfrm>
                  </p:grpSpPr>
                  <p:pic>
                    <p:nvPicPr>
                      <p:cNvPr id="31" name="圖片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488" b="-18488"/>
                      <a:stretch/>
                    </p:blipFill>
                    <p:spPr>
                      <a:xfrm>
                        <a:off x="5839697" y="532175"/>
                        <a:ext cx="1333060" cy="11529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5724128" y="404664"/>
                        <a:ext cx="648072" cy="2658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</p:grpSp>
                <p:sp>
                  <p:nvSpPr>
                    <p:cNvPr id="30" name="橢圓 29"/>
                    <p:cNvSpPr/>
                    <p:nvPr/>
                  </p:nvSpPr>
                  <p:spPr>
                    <a:xfrm>
                      <a:off x="5967916" y="620688"/>
                      <a:ext cx="324948" cy="216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28" name="橢圓 27"/>
                  <p:cNvSpPr/>
                  <p:nvPr/>
                </p:nvSpPr>
                <p:spPr>
                  <a:xfrm flipV="1">
                    <a:off x="5931175" y="82238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95536" y="118443"/>
                <a:ext cx="4857607" cy="1278452"/>
                <a:chOff x="395536" y="118443"/>
                <a:chExt cx="4857607" cy="1278452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95536" y="118443"/>
                  <a:ext cx="4857607" cy="1278452"/>
                  <a:chOff x="344614" y="82989"/>
                  <a:chExt cx="4857607" cy="1278452"/>
                </a:xfrm>
              </p:grpSpPr>
              <p:pic>
                <p:nvPicPr>
                  <p:cNvPr id="15" name="圖片 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7" r="66142"/>
                  <a:stretch/>
                </p:blipFill>
                <p:spPr>
                  <a:xfrm>
                    <a:off x="344614" y="82989"/>
                    <a:ext cx="878725" cy="1175131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群組 15"/>
                  <p:cNvGrpSpPr/>
                  <p:nvPr/>
                </p:nvGrpSpPr>
                <p:grpSpPr>
                  <a:xfrm>
                    <a:off x="344614" y="629116"/>
                    <a:ext cx="4857607" cy="732325"/>
                    <a:chOff x="344614" y="629116"/>
                    <a:chExt cx="4857607" cy="732325"/>
                  </a:xfrm>
                </p:grpSpPr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404" y="629116"/>
                      <a:ext cx="648072" cy="64807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1941476" y="629116"/>
                      <a:ext cx="662067" cy="64807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2603543" y="630966"/>
                      <a:ext cx="648072" cy="646221"/>
                    </a:xfrm>
                    <a:prstGeom prst="rect">
                      <a:avLst/>
                    </a:prstGeom>
                    <a:solidFill>
                      <a:srgbClr val="8ABF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251615" y="629116"/>
                      <a:ext cx="648072" cy="648072"/>
                    </a:xfrm>
                    <a:prstGeom prst="rect">
                      <a:avLst/>
                    </a:prstGeom>
                    <a:solidFill>
                      <a:srgbClr val="EA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21" name="直線接點 20"/>
                    <p:cNvCxnSpPr/>
                    <p:nvPr/>
                  </p:nvCxnSpPr>
                  <p:spPr>
                    <a:xfrm>
                      <a:off x="344614" y="1333645"/>
                      <a:ext cx="4587426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文字方塊 21"/>
                    <p:cNvSpPr txBox="1"/>
                    <p:nvPr/>
                  </p:nvSpPr>
                  <p:spPr>
                    <a:xfrm>
                      <a:off x="3899686" y="776666"/>
                      <a:ext cx="130253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3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3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3" name="直線接點 22"/>
                    <p:cNvCxnSpPr/>
                    <p:nvPr/>
                  </p:nvCxnSpPr>
                  <p:spPr>
                    <a:xfrm flipV="1">
                      <a:off x="4932040" y="776666"/>
                      <a:ext cx="0" cy="556981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接點 23"/>
                    <p:cNvCxnSpPr/>
                    <p:nvPr/>
                  </p:nvCxnSpPr>
                  <p:spPr>
                    <a:xfrm flipH="1">
                      <a:off x="3899687" y="776666"/>
                      <a:ext cx="1032353" cy="0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330262" y="642886"/>
                  <a:ext cx="2614107" cy="745094"/>
                  <a:chOff x="1330262" y="642886"/>
                  <a:chExt cx="2614107" cy="745094"/>
                </a:xfrm>
              </p:grpSpPr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330262" y="642886"/>
                    <a:ext cx="5760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為</a:t>
                    </a:r>
                    <a:endParaRPr lang="zh-TW" altLang="en-US" sz="4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971086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EA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民</a:t>
                    </a:r>
                    <a:endParaRPr lang="zh-TW" altLang="en-US" sz="4000" dirty="0">
                      <a:solidFill>
                        <a:srgbClr val="EA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654465" y="668512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>
                        <a:solidFill>
                          <a:srgbClr val="FFEA8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</a:t>
                    </a: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3282302" y="680094"/>
                    <a:ext cx="66206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4000" dirty="0" smtClean="0">
                        <a:solidFill>
                          <a:srgbClr val="FEE6DE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務</a:t>
                    </a:r>
                    <a:endParaRPr lang="zh-TW" altLang="en-US" sz="4000" dirty="0">
                      <a:solidFill>
                        <a:srgbClr val="FEE6D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sp>
          <p:nvSpPr>
            <p:cNvPr id="6" name="圓角矩形 5"/>
            <p:cNvSpPr/>
            <p:nvPr/>
          </p:nvSpPr>
          <p:spPr>
            <a:xfrm>
              <a:off x="336993" y="1436714"/>
              <a:ext cx="8425138" cy="5108665"/>
            </a:xfrm>
            <a:prstGeom prst="roundRect">
              <a:avLst>
                <a:gd name="adj" fmla="val 3656"/>
              </a:avLst>
            </a:prstGeom>
            <a:solidFill>
              <a:srgbClr val="FFE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827584" y="1484784"/>
            <a:ext cx="7416824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428C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提供一站式跨機關整合窗口服務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新竹區監理所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合作提供跨機關服務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，即時辦理身障者駕照註銷、車籍釐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正及代收代轉等服務。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    (2)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局內增設「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公路監理自助服務櫃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」，可辦理五大多元簡易的監理服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務，包括「交通法規與政令」、「監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理位置導覽」、「監理業務導覽」、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「在地服務」與「監理業務辦理」。</a:t>
            </a: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16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1423</Words>
  <Application>Microsoft Office PowerPoint</Application>
  <PresentationFormat>如螢幕大小 (4:3)</PresentationFormat>
  <Paragraphs>379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CHUTAX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為民服務介紹</dc:title>
  <dc:creator>羅寶珠</dc:creator>
  <cp:lastModifiedBy>林美涵</cp:lastModifiedBy>
  <cp:revision>207</cp:revision>
  <dcterms:created xsi:type="dcterms:W3CDTF">2019-10-30T02:58:08Z</dcterms:created>
  <dcterms:modified xsi:type="dcterms:W3CDTF">2019-11-13T03:22:35Z</dcterms:modified>
</cp:coreProperties>
</file>