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123" d="100"/>
          <a:sy n="123" d="100"/>
        </p:scale>
        <p:origin x="-11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ltn.com.tw/article/breakingnews/278152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174398501904552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facebook.com/chutax/publishing_tools/?section=PUBLISHED_POSTS&amp;sort%5b0%5d=published_time_descending" TargetMode="External"/><Relationship Id="rId4" Type="http://schemas.openxmlformats.org/officeDocument/2006/relationships/hyperlink" Target="https://www.facebook.com/237272076306561/posts/271843905818983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9588218C-C19D-43AA-AF8A-0154153403E7}"/>
              </a:ext>
            </a:extLst>
          </p:cNvPr>
          <p:cNvSpPr txBox="1"/>
          <p:nvPr/>
        </p:nvSpPr>
        <p:spPr>
          <a:xfrm>
            <a:off x="1371600" y="1438275"/>
            <a:ext cx="9177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latin typeface="Meiryo" panose="020B0604030504040204" pitchFamily="34" charset="-128"/>
                <a:ea typeface="Meiryo" panose="020B0604030504040204" pitchFamily="34" charset="-128"/>
              </a:rPr>
              <a:t>時代在走</a:t>
            </a:r>
            <a:r>
              <a:rPr lang="en-US" altLang="zh-TW" sz="4800" b="1" dirty="0">
                <a:latin typeface="Meiryo" panose="020B0604030504040204" pitchFamily="34" charset="-128"/>
                <a:ea typeface="Meiryo" panose="020B0604030504040204" pitchFamily="34" charset="-128"/>
              </a:rPr>
              <a:t>~~</a:t>
            </a:r>
            <a:r>
              <a:rPr lang="zh-TW" altLang="en-US" sz="4800" b="1" dirty="0">
                <a:latin typeface="Meiryo" panose="020B0604030504040204" pitchFamily="34" charset="-128"/>
                <a:ea typeface="Meiryo" panose="020B0604030504040204" pitchFamily="34" charset="-128"/>
              </a:rPr>
              <a:t>跟上潮流的服務要有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BB6AA43-63F7-4F99-B6BD-838D0DF07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0" y="2497872"/>
            <a:ext cx="7872204" cy="358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C6DDF296-E7DE-49DE-860D-BB9F9DF4A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108A4AD-01FB-4367-A3CD-56F039B6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1307409"/>
            <a:ext cx="9057745" cy="512445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AA5D267-8D0C-4C05-A567-FDAFA88E7821}"/>
              </a:ext>
            </a:extLst>
          </p:cNvPr>
          <p:cNvSpPr txBox="1"/>
          <p:nvPr/>
        </p:nvSpPr>
        <p:spPr>
          <a:xfrm>
            <a:off x="1982757" y="467320"/>
            <a:ext cx="849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統一發票兌獎多元服務措施</a:t>
            </a:r>
          </a:p>
        </p:txBody>
      </p:sp>
    </p:spTree>
    <p:extLst>
      <p:ext uri="{BB962C8B-B14F-4D97-AF65-F5344CB8AC3E}">
        <p14:creationId xmlns:p14="http://schemas.microsoft.com/office/powerpoint/2010/main" val="146412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6E81D2D-6E8F-488D-942C-64183635B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19" y="533400"/>
            <a:ext cx="7598181" cy="603885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20EFAAB-57F4-4D8A-B24E-FBFA5D648638}"/>
              </a:ext>
            </a:extLst>
          </p:cNvPr>
          <p:cNvSpPr txBox="1"/>
          <p:nvPr/>
        </p:nvSpPr>
        <p:spPr>
          <a:xfrm>
            <a:off x="4526592" y="71735"/>
            <a:ext cx="6497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宅男宅女最愛的</a:t>
            </a:r>
            <a:r>
              <a:rPr lang="en-US" altLang="zh-TW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APP</a:t>
            </a:r>
            <a:endParaRPr lang="zh-TW" altLang="en-US" sz="5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3853F20-2A08-4D9A-BD9C-CB074AFF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0724"/>
            <a:ext cx="3816554" cy="33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0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A419C1B-A297-41DE-8CA1-E6369EBC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53" y="1973401"/>
            <a:ext cx="7991475" cy="428625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57FE2C6-529D-46E5-91E9-612CA5B641A4}"/>
              </a:ext>
            </a:extLst>
          </p:cNvPr>
          <p:cNvSpPr txBox="1"/>
          <p:nvPr/>
        </p:nvSpPr>
        <p:spPr>
          <a:xfrm>
            <a:off x="1552575" y="219075"/>
            <a:ext cx="849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zh-TW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上傳中獎發票慘遭盜領 </a:t>
            </a:r>
            <a:endParaRPr lang="en-US" altLang="zh-TW" sz="54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fontAlgn="base"/>
            <a:r>
              <a:rPr lang="zh-TW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財部：沒收獎金歸還中獎人</a:t>
            </a:r>
            <a:endParaRPr lang="zh-TW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6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30446CF-04FA-42E8-A744-277186345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082554"/>
            <a:ext cx="7962900" cy="524204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ADFE76D9-A088-43B1-A55B-B8D8572DD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94" y="3619243"/>
            <a:ext cx="4063706" cy="312737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9E82FB3D-9DC3-490E-80A8-DA7E2A946140}"/>
              </a:ext>
            </a:extLst>
          </p:cNvPr>
          <p:cNvSpPr txBox="1"/>
          <p:nvPr/>
        </p:nvSpPr>
        <p:spPr>
          <a:xfrm>
            <a:off x="2067720" y="314920"/>
            <a:ext cx="8234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統一發票兌獎</a:t>
            </a:r>
            <a:r>
              <a:rPr lang="en-US" altLang="zh-TW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APP</a:t>
            </a:r>
            <a:r>
              <a:rPr lang="zh-TW" altLang="en-US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好處</a:t>
            </a:r>
            <a:r>
              <a:rPr lang="en-US" altLang="zh-TW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+1</a:t>
            </a:r>
            <a:endParaRPr lang="zh-TW" altLang="en-US" sz="5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63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6845DF3-CE2E-4ED4-9F48-8FDB25E1F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1697425"/>
            <a:ext cx="6829425" cy="473000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4B0375C-DF2C-40F8-87D6-7E1FFE98F8F7}"/>
              </a:ext>
            </a:extLst>
          </p:cNvPr>
          <p:cNvSpPr txBox="1"/>
          <p:nvPr/>
        </p:nvSpPr>
        <p:spPr>
          <a:xfrm>
            <a:off x="3047998" y="576560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網紅來推薦</a:t>
            </a:r>
            <a:endParaRPr lang="zh-TW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15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76A7077-318A-441C-B7DD-3284CF10D9B8}"/>
              </a:ext>
            </a:extLst>
          </p:cNvPr>
          <p:cNvSpPr/>
          <p:nvPr/>
        </p:nvSpPr>
        <p:spPr>
          <a:xfrm>
            <a:off x="1961559" y="676871"/>
            <a:ext cx="8263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雲端發票專屬獎</a:t>
            </a:r>
            <a:r>
              <a:rPr lang="en-US" altLang="zh-TW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~~</a:t>
            </a:r>
            <a:r>
              <a:rPr lang="zh-TW" altLang="en-US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獎很大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F124FC59-6968-4583-B95F-D2B05FAA7FD2}"/>
              </a:ext>
            </a:extLst>
          </p:cNvPr>
          <p:cNvSpPr txBox="1"/>
          <p:nvPr/>
        </p:nvSpPr>
        <p:spPr>
          <a:xfrm>
            <a:off x="1452894" y="2066925"/>
            <a:ext cx="1062342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★</a:t>
            </a:r>
            <a:r>
              <a:rPr lang="en-US" altLang="zh-TW" sz="3200" b="1" dirty="0"/>
              <a:t>100</a:t>
            </a:r>
            <a:r>
              <a:rPr lang="zh-TW" altLang="en-US" sz="3200" b="1" dirty="0"/>
              <a:t>萬</a:t>
            </a:r>
            <a:r>
              <a:rPr lang="en-US" altLang="zh-TW" sz="3200" b="1" dirty="0"/>
              <a:t>15</a:t>
            </a:r>
            <a:r>
              <a:rPr lang="zh-TW" altLang="en-US" sz="3200" b="1" dirty="0"/>
              <a:t>組</a:t>
            </a:r>
            <a:endParaRPr lang="en-US" altLang="zh-TW" sz="3200" b="1" dirty="0"/>
          </a:p>
          <a:p>
            <a:r>
              <a:rPr lang="en-US" altLang="zh-TW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★</a:t>
            </a:r>
            <a:r>
              <a:rPr lang="en-US" altLang="zh-TW" sz="3200" b="1" dirty="0"/>
              <a:t>2000</a:t>
            </a:r>
            <a:r>
              <a:rPr lang="zh-TW" altLang="en-US" sz="3200" b="1" dirty="0"/>
              <a:t>元</a:t>
            </a:r>
            <a:r>
              <a:rPr lang="en-US" altLang="zh-TW" sz="3200" b="1" dirty="0"/>
              <a:t>15000</a:t>
            </a:r>
            <a:r>
              <a:rPr lang="zh-TW" altLang="en-US" sz="3200" b="1" dirty="0"/>
              <a:t>組</a:t>
            </a:r>
            <a:endParaRPr lang="en-US" altLang="zh-TW" sz="3200" b="1" dirty="0"/>
          </a:p>
          <a:p>
            <a:r>
              <a:rPr lang="en-US" altLang="zh-TW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★</a:t>
            </a:r>
            <a:r>
              <a:rPr lang="en-US" altLang="zh-TW" sz="3200" b="1" dirty="0"/>
              <a:t>9-10</a:t>
            </a:r>
            <a:r>
              <a:rPr lang="zh-TW" altLang="en-US" sz="3200" b="1" dirty="0"/>
              <a:t>月期統一發票起，增開</a:t>
            </a:r>
            <a:r>
              <a:rPr lang="en-US" altLang="zh-TW" sz="3200" b="1" dirty="0"/>
              <a:t>40</a:t>
            </a:r>
            <a:r>
              <a:rPr lang="zh-TW" altLang="en-US" sz="3200" b="1" dirty="0"/>
              <a:t>萬組</a:t>
            </a:r>
            <a:r>
              <a:rPr lang="en-US" altLang="zh-TW" sz="3200" b="1" dirty="0"/>
              <a:t>500</a:t>
            </a:r>
            <a:r>
              <a:rPr lang="zh-TW" altLang="en-US" sz="3200" b="1" dirty="0"/>
              <a:t>元雲端發票專屬獎</a:t>
            </a:r>
            <a:endParaRPr lang="en-US" altLang="zh-TW" sz="3200" b="1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C5C51DA-0DC7-4C37-A097-1E4E4C613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50" y="3568358"/>
            <a:ext cx="3301800" cy="285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9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D329AE9-D60F-4772-A4C1-F18C1F5D376E}"/>
              </a:ext>
            </a:extLst>
          </p:cNvPr>
          <p:cNvSpPr txBox="1"/>
          <p:nvPr/>
        </p:nvSpPr>
        <p:spPr>
          <a:xfrm>
            <a:off x="3728026" y="454639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雲端票掏寶站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9A163E3-57FF-41DE-A9D1-7DBFB8DC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76" y="3552825"/>
            <a:ext cx="3943350" cy="295275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CE232112-682C-4A2F-A15F-FE740731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7" y="1300217"/>
            <a:ext cx="3118435" cy="308880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392ECD56-9FE7-4DB0-9D2B-D9C6428D0599}"/>
              </a:ext>
            </a:extLst>
          </p:cNvPr>
          <p:cNvSpPr txBox="1"/>
          <p:nvPr/>
        </p:nvSpPr>
        <p:spPr>
          <a:xfrm>
            <a:off x="4567376" y="137796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★</a:t>
            </a:r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  <a:hlinkClick r:id="rId4"/>
              </a:rPr>
              <a:t>袋出你的巾采</a:t>
            </a:r>
            <a:endParaRPr lang="zh-TW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2D6A1B0F-9D11-497D-AE67-77AD96805D22}"/>
              </a:ext>
            </a:extLst>
          </p:cNvPr>
          <p:cNvSpPr txBox="1"/>
          <p:nvPr/>
        </p:nvSpPr>
        <p:spPr>
          <a:xfrm>
            <a:off x="4616643" y="228601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★</a:t>
            </a:r>
            <a:r>
              <a:rPr lang="zh-TW" altLang="en-US" sz="32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驚喜區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B9A30FB1-93DF-4DBD-AB89-43FEB16FB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702" y="1300216"/>
            <a:ext cx="3612818" cy="30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9405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187</TotalTime>
  <Words>98</Words>
  <Application>Microsoft Office PowerPoint</Application>
  <PresentationFormat>自訂</PresentationFormat>
  <Paragraphs>14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基礎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林美涵</cp:lastModifiedBy>
  <cp:revision>10</cp:revision>
  <dcterms:created xsi:type="dcterms:W3CDTF">2019-08-22T06:13:55Z</dcterms:created>
  <dcterms:modified xsi:type="dcterms:W3CDTF">2019-11-08T07:32:55Z</dcterms:modified>
</cp:coreProperties>
</file>